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59" r:id="rId6"/>
    <p:sldId id="264" r:id="rId7"/>
    <p:sldId id="260" r:id="rId8"/>
    <p:sldId id="266" r:id="rId9"/>
    <p:sldId id="261" r:id="rId10"/>
    <p:sldId id="265" r:id="rId11"/>
    <p:sldId id="262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5.jpeg"/><Relationship Id="rId5" Type="http://schemas.openxmlformats.org/officeDocument/2006/relationships/image" Target="../media/image4.gif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8388424" y="6138217"/>
            <a:ext cx="576064" cy="548679"/>
          </a:xfrm>
          <a:prstGeom prst="actionButtonForwardNex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я не хочу идти домой мам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11560" y="552861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914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52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284984"/>
            <a:ext cx="1428750" cy="10763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1579" y="188640"/>
            <a:ext cx="75608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 РАУНД</a:t>
            </a:r>
          </a:p>
          <a:p>
            <a:pPr algn="ctr"/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СЛОВА НА БУКВУ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6258" y="1412776"/>
            <a:ext cx="75608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u="sng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8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РАУНД</a:t>
            </a:r>
          </a:p>
          <a:p>
            <a:pPr algn="ctr"/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СЛОВА НА БУКВУ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707904" y="1961545"/>
            <a:ext cx="21602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«Л»</a:t>
            </a:r>
            <a:endParaRPr lang="ru-RU" sz="8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07904" y="3573016"/>
            <a:ext cx="28083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«М»</a:t>
            </a:r>
            <a:endParaRPr lang="ru-RU" sz="8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532440" y="6237312"/>
            <a:ext cx="432048" cy="449584"/>
          </a:xfrm>
          <a:prstGeom prst="actionButtonForwardNex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0776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35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350"/>
                            </p:stCondLst>
                            <p:childTnLst>
                              <p:par>
                                <p:cTn id="16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35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350"/>
                            </p:stCondLst>
                            <p:childTnLst>
                              <p:par>
                                <p:cTn id="36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7" grpId="0"/>
      <p:bldP spid="7" grpId="1"/>
      <p:bldP spid="7" grpId="2"/>
      <p:bldP spid="8" grpId="0"/>
      <p:bldP spid="8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91276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90264" y="5207974"/>
            <a:ext cx="93245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«НЕ НАДО ЛЯ-ЛЯ»</a:t>
            </a:r>
            <a:endParaRPr lang="ru-RU" sz="7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310" y="2132856"/>
            <a:ext cx="1676400" cy="3333750"/>
          </a:xfrm>
          <a:prstGeom prst="rect">
            <a:avLst/>
          </a:prstGeom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532440" y="6237312"/>
            <a:ext cx="432048" cy="449584"/>
          </a:xfrm>
          <a:prstGeom prst="actionButtonForwardNex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3132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284984"/>
            <a:ext cx="1428750" cy="10763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9249">
            <a:off x="1982862" y="584497"/>
            <a:ext cx="1953521" cy="1441122"/>
          </a:xfrm>
          <a:prstGeom prst="rect">
            <a:avLst/>
          </a:prstGeom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532440" y="6237312"/>
            <a:ext cx="432048" cy="449584"/>
          </a:xfrm>
          <a:prstGeom prst="actionButtonForwardNex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4358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 dir="d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0"/>
            <a:ext cx="9144000" cy="686914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1520" y="2276872"/>
            <a:ext cx="87129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Всего хорошего!</a:t>
            </a:r>
            <a:endParaRPr lang="ru-RU" sz="7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5652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50"/>
                            </p:stCondLst>
                            <p:childTnLst>
                              <p:par>
                                <p:cTn id="12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284984"/>
            <a:ext cx="1428750" cy="10763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9249">
            <a:off x="1982862" y="584497"/>
            <a:ext cx="1953521" cy="1441122"/>
          </a:xfrm>
          <a:prstGeom prst="rect">
            <a:avLst/>
          </a:prstGeom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388424" y="6138217"/>
            <a:ext cx="576064" cy="548679"/>
          </a:xfrm>
          <a:prstGeom prst="actionButtonForwardNex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1 слайд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11560" y="55689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272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4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058"/>
            <a:ext cx="9144000" cy="684594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30464" y="5229200"/>
            <a:ext cx="85689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«УГАДАЙ ЧИСЛО»</a:t>
            </a:r>
            <a:endParaRPr lang="ru-RU" sz="7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3112" y="2636912"/>
            <a:ext cx="1962150" cy="2733675"/>
          </a:xfrm>
          <a:prstGeom prst="rect">
            <a:avLst/>
          </a:prstGeom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532440" y="6237312"/>
            <a:ext cx="432048" cy="449584"/>
          </a:xfrm>
          <a:prstGeom prst="actionButtonForwardNex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58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284984"/>
            <a:ext cx="1428750" cy="10763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9249">
            <a:off x="1982862" y="584497"/>
            <a:ext cx="1953521" cy="1441122"/>
          </a:xfrm>
          <a:prstGeom prst="rect">
            <a:avLst/>
          </a:prstGeom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532440" y="6237312"/>
            <a:ext cx="432048" cy="449584"/>
          </a:xfrm>
          <a:prstGeom prst="actionButtonForwardNex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0629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 dir="d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91276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-90264" y="5207974"/>
            <a:ext cx="93245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«ВЕСЕЛЫЙ САПЕР»</a:t>
            </a:r>
            <a:endParaRPr lang="ru-RU" sz="7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7625" y="2714625"/>
            <a:ext cx="1428750" cy="1428750"/>
          </a:xfrm>
          <a:prstGeom prst="rect">
            <a:avLst/>
          </a:prstGeom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532440" y="6237312"/>
            <a:ext cx="432048" cy="449584"/>
          </a:xfrm>
          <a:prstGeom prst="actionButtonForwardNex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431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50"/>
                            </p:stCondLst>
                            <p:childTnLst>
                              <p:par>
                                <p:cTn id="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3999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284984"/>
            <a:ext cx="1428750" cy="10763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87622" y="260648"/>
            <a:ext cx="67687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КАТЕГОРИЯ «СПОРТИВНАЯ ОДЕЖДА»</a:t>
            </a:r>
            <a:endParaRPr lang="ru-RU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5759" y="245357"/>
            <a:ext cx="88924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КАТЕГОРИЯ </a:t>
            </a:r>
          </a:p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«ВИДЫ СПОРТА»</a:t>
            </a:r>
            <a:endParaRPr lang="ru-RU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" y="269980"/>
            <a:ext cx="914399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КАТЕГОРИЯ </a:t>
            </a:r>
          </a:p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«СПОРТИВНЫЙ ИНВЕНТАРЬ ЛЕТНИХ ВИДОВ СПОРТА»</a:t>
            </a:r>
            <a:endParaRPr lang="ru-RU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" y="279985"/>
            <a:ext cx="914400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КАТЕГОРИЯ </a:t>
            </a:r>
          </a:p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«СПОРТИВНЫЙ ИНВНТАРЬ ЗИМНИХ ВИДОВ СПОРТА»</a:t>
            </a:r>
            <a:endParaRPr lang="ru-RU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532440" y="6237312"/>
            <a:ext cx="432048" cy="449584"/>
          </a:xfrm>
          <a:prstGeom prst="actionButtonForwardNex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6428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88538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144972" y="4549676"/>
            <a:ext cx="93245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«ЛИЧНОСТЬ </a:t>
            </a:r>
          </a:p>
          <a:p>
            <a:pPr algn="ctr"/>
            <a:r>
              <a:rPr lang="ru-RU" sz="7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КУБЕ»</a:t>
            </a:r>
            <a:endParaRPr lang="ru-RU" sz="7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6733" y="554570"/>
            <a:ext cx="3810534" cy="3810534"/>
          </a:xfrm>
          <a:prstGeom prst="rect">
            <a:avLst/>
          </a:prstGeom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532440" y="6237312"/>
            <a:ext cx="432048" cy="449584"/>
          </a:xfrm>
          <a:prstGeom prst="actionButtonForwardNex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332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284984"/>
            <a:ext cx="1428750" cy="10763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9249">
            <a:off x="1982862" y="584497"/>
            <a:ext cx="1953521" cy="1441122"/>
          </a:xfrm>
          <a:prstGeom prst="rect">
            <a:avLst/>
          </a:prstGeom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532440" y="6237312"/>
            <a:ext cx="432048" cy="449584"/>
          </a:xfrm>
          <a:prstGeom prst="actionButtonForwardNex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480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 dir="d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91276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90264" y="5207974"/>
            <a:ext cx="93245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«СПИНА К СПИНЕ»</a:t>
            </a:r>
            <a:endParaRPr lang="ru-RU" sz="7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779911" y="2564904"/>
            <a:ext cx="2965957" cy="292656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2564904"/>
            <a:ext cx="2853062" cy="2853062"/>
          </a:xfrm>
          <a:prstGeom prst="rect">
            <a:avLst/>
          </a:prstGeom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532440" y="6237312"/>
            <a:ext cx="432048" cy="449584"/>
          </a:xfrm>
          <a:prstGeom prst="actionButtonForwardNex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1788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68</Words>
  <Application>Microsoft Office PowerPoint</Application>
  <PresentationFormat>Экран (4:3)</PresentationFormat>
  <Paragraphs>20</Paragraphs>
  <Slides>13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samsaaaaa</dc:creator>
  <cp:lastModifiedBy>samsaaaaa</cp:lastModifiedBy>
  <cp:revision>76</cp:revision>
  <dcterms:created xsi:type="dcterms:W3CDTF">2016-10-29T14:19:06Z</dcterms:created>
  <dcterms:modified xsi:type="dcterms:W3CDTF">2016-11-09T08:56:00Z</dcterms:modified>
</cp:coreProperties>
</file>