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6" r:id="rId2"/>
    <p:sldId id="278" r:id="rId3"/>
    <p:sldId id="256" r:id="rId4"/>
    <p:sldId id="267" r:id="rId5"/>
    <p:sldId id="258" r:id="rId6"/>
    <p:sldId id="264" r:id="rId7"/>
    <p:sldId id="265" r:id="rId8"/>
    <p:sldId id="262" r:id="rId9"/>
    <p:sldId id="270" r:id="rId10"/>
    <p:sldId id="263" r:id="rId11"/>
    <p:sldId id="272" r:id="rId12"/>
    <p:sldId id="276" r:id="rId13"/>
    <p:sldId id="282" r:id="rId14"/>
    <p:sldId id="268" r:id="rId15"/>
    <p:sldId id="275" r:id="rId16"/>
    <p:sldId id="280" r:id="rId17"/>
    <p:sldId id="281" r:id="rId18"/>
    <p:sldId id="273" r:id="rId19"/>
    <p:sldId id="274" r:id="rId20"/>
    <p:sldId id="279" r:id="rId21"/>
    <p:sldId id="277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36F13-55AD-4DDC-98F3-231D2250C0A4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1E56A-5367-46AD-9A35-3A375C786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56A-5367-46AD-9A35-3A375C786EB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314E5D-26D3-4601-84BB-5225405C2DF5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3BBD2DE-D4F9-4500-99D9-CC1CB7856E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Урок-проектная задача</a:t>
            </a:r>
            <a:br>
              <a:rPr lang="kk-KZ" dirty="0" smtClean="0">
                <a:solidFill>
                  <a:srgbClr val="FF0000"/>
                </a:solidFill>
              </a:rPr>
            </a:br>
            <a:r>
              <a:rPr lang="kk-KZ" dirty="0" smtClean="0">
                <a:solidFill>
                  <a:srgbClr val="FF0000"/>
                </a:solidFill>
              </a:rPr>
              <a:t>Н.Абрамцева “Волшебная сказка”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6" descr="Картинки по запросу н. абрамцева волшебная сказ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72" t="6979" r="3472" b="23230"/>
          <a:stretch>
            <a:fillRect/>
          </a:stretch>
        </p:blipFill>
        <p:spPr bwMode="auto">
          <a:xfrm>
            <a:off x="2357422" y="1857364"/>
            <a:ext cx="4572032" cy="457203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Desktop\открытый урок\110528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642918"/>
            <a:ext cx="4438639" cy="5627435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роз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3571868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К каким сказкам относится “Волшебная сказка”?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Сказки о животных</a:t>
            </a:r>
          </a:p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Народные сказки</a:t>
            </a:r>
          </a:p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Авторские сказки</a:t>
            </a:r>
          </a:p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Бытовые сказки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понравилась ли вам сказка? чем? что же вылечило розу?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Новогодняя ночь? Волшебное лекарство? А может быть то, что кошке так хотелось ей помочь?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ФИЗМИНУТКА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танцующие анимаци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785926"/>
            <a:ext cx="4762500" cy="3571875"/>
          </a:xfrm>
          <a:prstGeom prst="rect">
            <a:avLst/>
          </a:prstGeom>
          <a:noFill/>
        </p:spPr>
      </p:pic>
      <p:pic>
        <p:nvPicPr>
          <p:cNvPr id="102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0"/>
            <a:ext cx="3333750" cy="3124201"/>
          </a:xfrm>
          <a:prstGeom prst="rect">
            <a:avLst/>
          </a:prstGeom>
          <a:noFill/>
        </p:spPr>
      </p:pic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23921"/>
            <a:ext cx="3214678" cy="3034079"/>
          </a:xfrm>
          <a:prstGeom prst="rect">
            <a:avLst/>
          </a:prstGeom>
          <a:noFill/>
        </p:spPr>
      </p:pic>
      <p:pic>
        <p:nvPicPr>
          <p:cNvPr id="1032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571480"/>
            <a:ext cx="1685905" cy="2297355"/>
          </a:xfrm>
          <a:prstGeom prst="rect">
            <a:avLst/>
          </a:prstGeom>
          <a:noFill/>
        </p:spPr>
      </p:pic>
      <p:pic>
        <p:nvPicPr>
          <p:cNvPr id="1034" name="Picture 10" descr="Картинки по запросу танцующие анимации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400424"/>
            <a:ext cx="4181475" cy="3457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6552" y="357167"/>
            <a:ext cx="73487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Замените выделенные 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синонимами</a:t>
            </a:r>
            <a:endParaRPr lang="ru-RU" sz="40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857364"/>
            <a:ext cx="77153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1-группа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доме переполох. Неприятность в доме. Почти беда. Заболела роза! Роза заболела! Та самая, что подарена маме на Новый год. В этом году Новый год снежный, </a:t>
            </a:r>
            <a:r>
              <a:rPr lang="ru-RU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морозный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очень. Но розу для мамы все-таки удалось </a:t>
            </a:r>
            <a:r>
              <a:rPr lang="ru-RU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раздобыть-разыскать</a:t>
            </a:r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kk-KZ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kk-K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2-группа</a:t>
            </a:r>
          </a:p>
          <a:p>
            <a:r>
              <a:rPr lang="ru-RU" dirty="0">
                <a:solidFill>
                  <a:schemeClr val="bg1"/>
                </a:solidFill>
              </a:rPr>
              <a:t>Целый предновогодний день стояла </a:t>
            </a:r>
            <a:r>
              <a:rPr lang="ru-RU" b="1" u="sng" dirty="0">
                <a:solidFill>
                  <a:schemeClr val="bg1"/>
                </a:solidFill>
              </a:rPr>
              <a:t>прекрасная </a:t>
            </a:r>
            <a:r>
              <a:rPr lang="ru-RU" dirty="0">
                <a:solidFill>
                  <a:schemeClr val="bg1"/>
                </a:solidFill>
              </a:rPr>
              <a:t>роза в узкой стеклянной вазе. И тем, кто любовался чудесной, </a:t>
            </a:r>
            <a:r>
              <a:rPr lang="ru-RU" b="1" u="sng" dirty="0">
                <a:solidFill>
                  <a:schemeClr val="bg1"/>
                </a:solidFill>
              </a:rPr>
              <a:t>необыкновенно</a:t>
            </a:r>
            <a:r>
              <a:rPr lang="ru-RU" dirty="0">
                <a:solidFill>
                  <a:schemeClr val="bg1"/>
                </a:solidFill>
              </a:rPr>
              <a:t> красивой розой. становилось радостно, тепло и так легко, будто весь наступающий год ни у кого не случится ни одной самой маленькой неприятности.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endParaRPr lang="kk-KZ" b="1" dirty="0" smtClean="0">
              <a:solidFill>
                <a:srgbClr val="C00000"/>
              </a:solidFill>
            </a:endParaRP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FF0000"/>
                </a:solidFill>
              </a:rPr>
              <a:t>«Слова –магниты»</a:t>
            </a:r>
            <a:br>
              <a:rPr lang="ru-RU" sz="5300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588" indent="-1588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группа – выбрать слова, характеризующие кошку.</a:t>
            </a:r>
          </a:p>
          <a:p>
            <a:pPr marL="1588" indent="-1588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группа - выбрать слова, характеризующие розу.</a:t>
            </a:r>
          </a:p>
          <a:p>
            <a:pPr marL="1588" indent="-1588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1588" indent="-1588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Добрая, ласковая, хитрая, нежная, мягкая, заботливая, пушистая, злая, красивая, милосердная, грубая, жалостливая, больная, впечатлительная,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Назовите на тр</a:t>
            </a:r>
            <a:r>
              <a:rPr lang="ru-RU" dirty="0" err="1" smtClean="0">
                <a:solidFill>
                  <a:srgbClr val="FF0000"/>
                </a:solidFill>
              </a:rPr>
              <a:t>ёх</a:t>
            </a:r>
            <a:r>
              <a:rPr lang="ru-RU" dirty="0" smtClean="0">
                <a:solidFill>
                  <a:srgbClr val="FF0000"/>
                </a:solidFill>
              </a:rPr>
              <a:t> языках персонажей сказки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</a:t>
            </a: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Мать</a:t>
            </a: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Бабушка</a:t>
            </a: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Дочь </a:t>
            </a: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</a:t>
            </a: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 – </a:t>
            </a:r>
            <a:r>
              <a:rPr lang="kk-K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әке </a:t>
            </a:r>
            <a:r>
              <a:rPr lang="kk-KZ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father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Мать –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mother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Бабушка –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әже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grandmother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Дочь –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қыз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daughter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 –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мысық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Роза –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раушан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rose flower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«Собери пословицы» ( Соедини стрелками)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 тому, кто добра                             век проживет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 человек в добре                  не делает никому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Доброму человеку и                             добрые дела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дана на                         чужая болезнь к сердцу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786182" y="2643182"/>
            <a:ext cx="2000264" cy="7143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2857488" y="4071942"/>
            <a:ext cx="3143272" cy="78581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643306" y="4143380"/>
            <a:ext cx="1214446" cy="7143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357686" y="2643182"/>
            <a:ext cx="1714512" cy="78581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 тому, кто добра не делает никому.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 человек в добре век проживет.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Доброму человеку и чужая болезнь к сердцу.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дана на добрые дела.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 какой из пословиц выражена основная мысль сказки ? </a:t>
            </a:r>
            <a:b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rasnoe-serdechko_0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857364"/>
            <a:ext cx="3810000" cy="3467100"/>
          </a:xfrm>
        </p:spPr>
      </p:pic>
      <p:sp>
        <p:nvSpPr>
          <p:cNvPr id="19458" name="AutoShape 2" descr="Картинки по запросу сердце анима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Картинки по запросу сердце анима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Содержимое 5" descr="krasnoe-serdechko_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5500702"/>
            <a:ext cx="1010077" cy="919170"/>
          </a:xfrm>
          <a:prstGeom prst="rect">
            <a:avLst/>
          </a:prstGeom>
        </p:spPr>
      </p:pic>
      <p:pic>
        <p:nvPicPr>
          <p:cNvPr id="8" name="Содержимое 5" descr="krasnoe-serdechko_0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5000636"/>
            <a:ext cx="1614470" cy="1469168"/>
          </a:xfrm>
          <a:prstGeom prst="rect">
            <a:avLst/>
          </a:prstGeom>
        </p:spPr>
      </p:pic>
      <p:pic>
        <p:nvPicPr>
          <p:cNvPr id="9" name="Содержимое 5" descr="krasnoe-serdechko_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4643446"/>
            <a:ext cx="2009688" cy="1828816"/>
          </a:xfrm>
          <a:prstGeom prst="rect">
            <a:avLst/>
          </a:prstGeom>
        </p:spPr>
      </p:pic>
      <p:pic>
        <p:nvPicPr>
          <p:cNvPr id="10" name="Содержимое 5" descr="krasnoe-serdechko_0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357166"/>
            <a:ext cx="1633518" cy="1486501"/>
          </a:xfrm>
          <a:prstGeom prst="rect">
            <a:avLst/>
          </a:prstGeom>
        </p:spPr>
      </p:pic>
      <p:pic>
        <p:nvPicPr>
          <p:cNvPr id="11" name="Содержимое 5" descr="krasnoe-serdechko_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28604"/>
            <a:ext cx="1753246" cy="1595454"/>
          </a:xfrm>
          <a:prstGeom prst="rect">
            <a:avLst/>
          </a:prstGeom>
        </p:spPr>
      </p:pic>
      <p:pic>
        <p:nvPicPr>
          <p:cNvPr id="12" name="Содержимое 5" descr="krasnoe-serdechko_0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143248"/>
            <a:ext cx="1156618" cy="1052522"/>
          </a:xfrm>
          <a:prstGeom prst="rect">
            <a:avLst/>
          </a:prstGeom>
        </p:spPr>
      </p:pic>
      <p:pic>
        <p:nvPicPr>
          <p:cNvPr id="13" name="Содержимое 5" descr="krasnoe-serdechko_06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958" y="2714620"/>
            <a:ext cx="1146152" cy="1042998"/>
          </a:xfrm>
          <a:prstGeom prst="rect">
            <a:avLst/>
          </a:prstGeom>
        </p:spPr>
      </p:pic>
      <p:pic>
        <p:nvPicPr>
          <p:cNvPr id="14" name="Содержимое 5" descr="krasnoe-serdechko_0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4810" y="428604"/>
            <a:ext cx="1214189" cy="11049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kk-KZ" dirty="0" smtClean="0"/>
              <a:t>Психологический настрой</a:t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>
                <a:solidFill>
                  <a:srgbClr val="FFFF00"/>
                </a:solidFill>
              </a:rPr>
              <a:t>“Хорошие пожелания”</a:t>
            </a: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17322"/>
            <a:ext cx="792961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Итог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54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5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Нужна ли в мире доброта?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добрые дела мы должны делать?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366597"/>
            <a:ext cx="792961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Рефлексия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54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5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29" y="1785926"/>
            <a:ext cx="5318449" cy="4429156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светофор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1571612"/>
            <a:ext cx="2981692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071678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Домашнее задание:</a:t>
            </a:r>
            <a:r>
              <a:rPr lang="ru-RU" sz="3200" b="1" dirty="0">
                <a:solidFill>
                  <a:schemeClr val="bg1"/>
                </a:solidFill>
              </a:rPr>
              <a:t> </a:t>
            </a:r>
            <a:endParaRPr lang="ru-RU" sz="3200" b="1" dirty="0" smtClean="0">
              <a:solidFill>
                <a:schemeClr val="bg1"/>
              </a:solidFill>
            </a:endParaRP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                       написать рассказ «Доброта»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00013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kk-KZ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Проверка домашнего задания</a:t>
            </a:r>
            <a:endParaRPr lang="ru-RU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Картинки по запросу серая шейка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714488"/>
            <a:ext cx="3071834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42"/>
          </a:xfrm>
        </p:spPr>
        <p:txBody>
          <a:bodyPr>
            <a:noAutofit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“сказка”?</a:t>
            </a:r>
          </a:p>
          <a:p>
            <a:endParaRPr lang="kk-KZ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виды сказок.</a:t>
            </a:r>
          </a:p>
          <a:p>
            <a:pPr>
              <a:buNone/>
            </a:pPr>
            <a:endParaRPr lang="kk-KZ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каких сказках добрые феи, волшебники помогают бедным и униженным, добросердечным и трудолюбивым людям?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-71415"/>
            <a:ext cx="9324975" cy="6858001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63803" y="299984"/>
            <a:ext cx="3389407" cy="896768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6600"/>
                </a:solidFill>
                <a:latin typeface="+mn-lt"/>
              </a:rPr>
              <a:t>Виды сказок</a:t>
            </a:r>
            <a:endParaRPr lang="ru-RU" dirty="0"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8888" y="2003425"/>
            <a:ext cx="63357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Calibri" pitchFamily="34" charset="0"/>
              </a:rPr>
              <a:t>Сказки о животных</a:t>
            </a:r>
          </a:p>
          <a:p>
            <a:endParaRPr lang="ru-RU" dirty="0">
              <a:solidFill>
                <a:srgbClr val="0070C0"/>
              </a:solidFill>
              <a:latin typeface="Calibri" pitchFamily="34" charset="0"/>
            </a:endParaRPr>
          </a:p>
          <a:p>
            <a:endParaRPr lang="ru-RU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ru-RU" sz="3600" b="1" dirty="0">
                <a:solidFill>
                  <a:srgbClr val="0070C0"/>
                </a:solidFill>
                <a:latin typeface="Calibri" pitchFamily="34" charset="0"/>
              </a:rPr>
              <a:t>Бытовые сказки</a:t>
            </a:r>
          </a:p>
          <a:p>
            <a:endParaRPr lang="ru-RU" dirty="0">
              <a:solidFill>
                <a:srgbClr val="0070C0"/>
              </a:solidFill>
              <a:latin typeface="Calibri" pitchFamily="34" charset="0"/>
            </a:endParaRPr>
          </a:p>
          <a:p>
            <a:endParaRPr lang="ru-RU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ru-RU" sz="3600" b="1" dirty="0">
                <a:solidFill>
                  <a:srgbClr val="0070C0"/>
                </a:solidFill>
                <a:latin typeface="Calibri" pitchFamily="34" charset="0"/>
              </a:rPr>
              <a:t>Волшебные сказки</a:t>
            </a:r>
          </a:p>
        </p:txBody>
      </p:sp>
      <p:pic>
        <p:nvPicPr>
          <p:cNvPr id="1026" name="Picture 2" descr="http://www.xrest.ru/images/collection/00955/004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1763" y="1341438"/>
            <a:ext cx="1755775" cy="1858962"/>
          </a:xfrm>
          <a:prstGeom prst="rect">
            <a:avLst/>
          </a:prstGeom>
          <a:noFill/>
        </p:spPr>
      </p:pic>
      <p:pic>
        <p:nvPicPr>
          <p:cNvPr id="1028" name="Picture 4" descr="http://www.rospisatel.ru/images/1249285212_609ca26b37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8625" y="2700338"/>
            <a:ext cx="2346325" cy="1920875"/>
          </a:xfrm>
          <a:prstGeom prst="rect">
            <a:avLst/>
          </a:prstGeom>
          <a:noFill/>
        </p:spPr>
      </p:pic>
      <p:pic>
        <p:nvPicPr>
          <p:cNvPr id="1030" name="Picture 6" descr="http://wiki.iteach.ru/images/a/a5/%d0%92%d0%be%d0%bb%d1%88%d0%b5%d0%b1%d0%bd%d0%b0%d1%8f_%d1%81%d0%ba%d0%b0%d0%b7%d0%ba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0650" y="4286250"/>
            <a:ext cx="2041525" cy="2382838"/>
          </a:xfrm>
          <a:prstGeom prst="rect">
            <a:avLst/>
          </a:prstGeom>
          <a:noFill/>
        </p:spPr>
      </p:pic>
      <p:pic>
        <p:nvPicPr>
          <p:cNvPr id="21511" name="Picture 8" descr="http://avroralee.files.wordpress.com/2011/10/29297809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350" y="12700"/>
            <a:ext cx="243363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Картинки по запросу н. абрамцева волшебная сказ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0"/>
            <a:ext cx="520184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5000636"/>
            <a:ext cx="5214974" cy="16430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kk-KZ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Волшебная сказка</a:t>
            </a:r>
            <a:endParaRPr lang="ru-RU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530" name="AutoShape 2" descr="Картинки по запросу н. абрамцева волшебная сказ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Картинки по запросу н. абрамцева волшебная сказ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D:\Desktop\открытый урок\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и по запросу н. абрамц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Картинки по запросу н. абрамцева волшебная сказ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0"/>
            <a:ext cx="520184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5000636"/>
            <a:ext cx="5214974" cy="16430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kk-KZ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Волшебная сказка</a:t>
            </a:r>
            <a:endParaRPr lang="ru-RU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530" name="AutoShape 2" descr="Картинки по запросу н. абрамцева волшебная сказ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Картинки по запросу н. абрамцева волшебная сказ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322</TotalTime>
  <Words>294</Words>
  <Application>Microsoft Office PowerPoint</Application>
  <PresentationFormat>Экран (4:3)</PresentationFormat>
  <Paragraphs>71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Урок-проектная задача Н.Абрамцева “Волшебная сказка”</vt:lpstr>
      <vt:lpstr>Психологический настрой     “Хорошие пожелания”  </vt:lpstr>
      <vt:lpstr>Проверка домашнего задания</vt:lpstr>
      <vt:lpstr>Слайд 4</vt:lpstr>
      <vt:lpstr>Слайд 5</vt:lpstr>
      <vt:lpstr>Волшебная сказка</vt:lpstr>
      <vt:lpstr>Слайд 7</vt:lpstr>
      <vt:lpstr>Слайд 8</vt:lpstr>
      <vt:lpstr>Волшебная сказка</vt:lpstr>
      <vt:lpstr>Слайд 10</vt:lpstr>
      <vt:lpstr>К каким сказкам относится “Волшебная сказка”?</vt:lpstr>
      <vt:lpstr>Слайд 12</vt:lpstr>
      <vt:lpstr>ФИЗМИНУТКА</vt:lpstr>
      <vt:lpstr>Слайд 14</vt:lpstr>
      <vt:lpstr>«Слова –магниты» </vt:lpstr>
      <vt:lpstr>Назовите на трёх языках персонажей сказки</vt:lpstr>
      <vt:lpstr>Слайд 17</vt:lpstr>
      <vt:lpstr>«Собери пословицы» ( Соедини стрелками)      Худо тому, кто добра                             век проживет   Добрый человек в добре                  не делает никому   Доброму человеку и                             добрые дела   Жизнь дана на                         чужая болезнь к сердцу   </vt:lpstr>
      <vt:lpstr>Слайд 19</vt:lpstr>
      <vt:lpstr>Слайд 20</vt:lpstr>
      <vt:lpstr>Слайд 21</vt:lpstr>
      <vt:lpstr>Слайд 22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35</cp:revision>
  <dcterms:created xsi:type="dcterms:W3CDTF">2017-12-13T11:24:55Z</dcterms:created>
  <dcterms:modified xsi:type="dcterms:W3CDTF">2018-02-22T15:30:45Z</dcterms:modified>
</cp:coreProperties>
</file>