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56" r:id="rId4"/>
    <p:sldId id="261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678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98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47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85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05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31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16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853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56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867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1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-1" y="1508968"/>
            <a:ext cx="1375802" cy="1"/>
          </a:xfrm>
          <a:prstGeom prst="line">
            <a:avLst/>
          </a:prstGeom>
          <a:ln>
            <a:solidFill>
              <a:srgbClr val="CCCCCC"/>
            </a:solidFill>
            <a:round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1200">
              <a:solidFill>
                <a:prstClr val="black"/>
              </a:solidFill>
              <a:ea typeface="+mj-ea"/>
              <a:cs typeface="+mj-cs"/>
              <a:sym typeface="Helvetica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817476" y="1238354"/>
            <a:ext cx="405901" cy="541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CD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381249" y="885953"/>
            <a:ext cx="3878400" cy="1269343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Lora"/>
                <a:ea typeface="Lora"/>
                <a:cs typeface="Lora"/>
                <a:sym typeface="Lora"/>
              </a:defRPr>
            </a:lvl1pPr>
          </a:lstStyle>
          <a:p>
            <a:pPr lvl="0">
              <a:defRPr sz="1800" b="0"/>
            </a:pPr>
            <a:r>
              <a:rPr sz="2000" b="1"/>
              <a:t>Текст заголовка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FFCD00"/>
              </a:buClr>
              <a:buSzPct val="100000"/>
              <a:buFont typeface="Helvetica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>
              <a:spcBef>
                <a:spcPts val="600"/>
              </a:spcBef>
              <a:buClr>
                <a:srgbClr val="FFCD00"/>
              </a:buClr>
              <a:buFont typeface="Helvetica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>
              <a:spcBef>
                <a:spcPts val="600"/>
              </a:spcBef>
              <a:buClr>
                <a:srgbClr val="FFCD00"/>
              </a:buClr>
              <a:buFont typeface="Helvetica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>
              <a:spcBef>
                <a:spcPts val="600"/>
              </a:spcBef>
              <a:buClr>
                <a:srgbClr val="FFCD00"/>
              </a:buClr>
              <a:buFont typeface="Helvetica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>
              <a:spcBef>
                <a:spcPts val="600"/>
              </a:spcBef>
              <a:buClr>
                <a:srgbClr val="FFCD00"/>
              </a:buClr>
              <a:buFont typeface="Helvetica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</a:lstStyle>
          <a:p>
            <a:pPr lvl="0">
              <a:defRPr sz="1800"/>
            </a:pPr>
            <a:r>
              <a:rPr sz="2400"/>
              <a:t>Уровень текста 1</a:t>
            </a:r>
          </a:p>
          <a:p>
            <a:pPr lvl="1">
              <a:defRPr sz="1800"/>
            </a:pPr>
            <a:r>
              <a:rPr sz="2400"/>
              <a:t>Уровень текста 2</a:t>
            </a:r>
          </a:p>
          <a:p>
            <a:pPr lvl="2">
              <a:defRPr sz="1800"/>
            </a:pPr>
            <a:r>
              <a:rPr sz="2400"/>
              <a:t>Уровень текста 3</a:t>
            </a:r>
          </a:p>
          <a:p>
            <a:pPr lvl="3">
              <a:defRPr sz="1800"/>
            </a:pPr>
            <a:r>
              <a:rPr sz="2400"/>
              <a:t>Уровень текста 4</a:t>
            </a:r>
          </a:p>
          <a:p>
            <a:pPr lvl="4">
              <a:defRPr sz="1800"/>
            </a:pPr>
            <a:r>
              <a:rPr sz="2400"/>
              <a:t>Уровень текста 5</a:t>
            </a:r>
          </a:p>
        </p:txBody>
      </p:sp>
      <p:sp>
        <p:nvSpPr>
          <p:cNvPr id="14" name="Shape 14"/>
          <p:cNvSpPr/>
          <p:nvPr/>
        </p:nvSpPr>
        <p:spPr>
          <a:xfrm>
            <a:off x="5265649" y="1508968"/>
            <a:ext cx="3878400" cy="1"/>
          </a:xfrm>
          <a:prstGeom prst="line">
            <a:avLst/>
          </a:prstGeom>
          <a:ln>
            <a:solidFill>
              <a:srgbClr val="CCCCCC"/>
            </a:solidFill>
            <a:round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1200">
              <a:solidFill>
                <a:prstClr val="black"/>
              </a:solidFill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88444474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69AE5-6791-4030-BA95-49BAF272CB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972AD-9144-4640-974C-4C41B40F1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3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82327" y="-47625"/>
            <a:ext cx="9308654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26" name="Picture 2" descr="C:\Users\Zhalmagambetova.krg\Desktop\73b348bfe0958f39f2cf11a5132b060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14195" r="8823" b="23619"/>
          <a:stretch/>
        </p:blipFill>
        <p:spPr bwMode="auto">
          <a:xfrm>
            <a:off x="107504" y="44624"/>
            <a:ext cx="1728192" cy="111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305844"/>
            <a:ext cx="80648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«Уверенность в себе – часть успеха»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Georgia" panose="02040502050405020303" pitchFamily="18" charset="0"/>
              <a:cs typeface="Aharoni" panose="02010803020104030203" pitchFamily="2" charset="-79"/>
            </a:endParaRPr>
          </a:p>
        </p:txBody>
      </p:sp>
      <p:pic>
        <p:nvPicPr>
          <p:cNvPr id="6145" name="Picture 1" descr="C:\Users\Zhalmagambetova.krg\Desktop\a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624"/>
            <a:ext cx="2319412" cy="111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27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green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139" y="764704"/>
            <a:ext cx="6408712" cy="1269343"/>
          </a:xfrm>
        </p:spPr>
        <p:txBody>
          <a:bodyPr>
            <a:normAutofit/>
          </a:bodyPr>
          <a:lstStyle/>
          <a:p>
            <a:r>
              <a:rPr lang="ru-RU" sz="4400" dirty="0"/>
              <a:t>Правила тренинга: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0060" y="2155293"/>
            <a:ext cx="8623881" cy="40820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kk-KZ" dirty="0">
                <a:solidFill>
                  <a:schemeClr val="accent3">
                    <a:lumMod val="75000"/>
                  </a:schemeClr>
                </a:solidFill>
              </a:rPr>
              <a:t>-уважать друг друга</a:t>
            </a:r>
            <a:r>
              <a:rPr lang="kk-KZ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pPr algn="just">
              <a:spcAft>
                <a:spcPts val="0"/>
              </a:spcAft>
            </a:pPr>
            <a:r>
              <a:rPr lang="kk-KZ" dirty="0">
                <a:solidFill>
                  <a:schemeClr val="accent3">
                    <a:lumMod val="75000"/>
                  </a:schemeClr>
                </a:solidFill>
              </a:rPr>
              <a:t>-быть активным участником</a:t>
            </a:r>
            <a:r>
              <a:rPr lang="kk-KZ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pPr algn="just">
              <a:spcAft>
                <a:spcPts val="0"/>
              </a:spcAft>
            </a:pPr>
            <a:r>
              <a:rPr lang="kk-KZ" dirty="0">
                <a:solidFill>
                  <a:schemeClr val="accent3">
                    <a:lumMod val="75000"/>
                  </a:schemeClr>
                </a:solidFill>
              </a:rPr>
              <a:t>-принцип «Одного микрофона» (когда один говорит, остальные слушают)  </a:t>
            </a:r>
            <a:endParaRPr lang="kk-KZ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  <a:p>
            <a:pPr algn="just">
              <a:spcAft>
                <a:spcPts val="0"/>
              </a:spcAft>
            </a:pPr>
            <a:r>
              <a:rPr lang="kk-KZ" dirty="0">
                <a:solidFill>
                  <a:schemeClr val="accent3">
                    <a:lumMod val="75000"/>
                  </a:schemeClr>
                </a:solidFill>
              </a:rPr>
              <a:t>-позиция «Я» (говорим от своего лица: «Мне нравится...», «Я думаю...», и.т.д</a:t>
            </a:r>
            <a:r>
              <a:rPr lang="kk-KZ" sz="1100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105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Picture 2" descr="C:\Users\Zhalmagambetova.krg\Desktop\73b348bfe0958f39f2cf11a5132b060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14195" r="8823" b="23619"/>
          <a:stretch/>
        </p:blipFill>
        <p:spPr bwMode="auto">
          <a:xfrm>
            <a:off x="172302" y="153131"/>
            <a:ext cx="1244837" cy="94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9724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green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139" y="153131"/>
            <a:ext cx="6408712" cy="1269343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Упражнение «Сосуд»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6966" y="1700808"/>
            <a:ext cx="4172194" cy="324135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Инструкция: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Представьте, что 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вы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– это сосуд, который 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заполняется уверенностью. </a:t>
            </a:r>
            <a:endParaRPr lang="ru-RU" dirty="0" smtClean="0">
              <a:solidFill>
                <a:srgbClr val="002060"/>
              </a:solidFill>
              <a:latin typeface="+mn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Обозначьте, насколько заполнен Ваш сосуд (насколько Вы чувствуете 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свою уверенность</a:t>
            </a:r>
            <a:r>
              <a:rPr lang="ru-RU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)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" name="Picture 2" descr="C:\Users\Zhalmagambetova.krg\Desktop\73b348bfe0958f39f2cf11a5132b060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14195" r="8823" b="23619"/>
          <a:stretch/>
        </p:blipFill>
        <p:spPr bwMode="auto">
          <a:xfrm>
            <a:off x="172302" y="153131"/>
            <a:ext cx="1244837" cy="94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Zhalmagambetova.krg\Desktop\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206" y="1340768"/>
            <a:ext cx="3669449" cy="5184576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3732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green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64" y="0"/>
            <a:ext cx="91771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3164" y="2492896"/>
            <a:ext cx="91771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</a:rPr>
              <a:t>До новых встреч!</a:t>
            </a:r>
            <a:endParaRPr lang="ru-RU" sz="6000" dirty="0">
              <a:ln>
                <a:solidFill>
                  <a:srgbClr val="00206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7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91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15" baseType="lpstr">
      <vt:lpstr>Aharoni</vt:lpstr>
      <vt:lpstr>Arial</vt:lpstr>
      <vt:lpstr>Calibri</vt:lpstr>
      <vt:lpstr>Candara</vt:lpstr>
      <vt:lpstr>Georgia</vt:lpstr>
      <vt:lpstr>Helvetica</vt:lpstr>
      <vt:lpstr>Lora</vt:lpstr>
      <vt:lpstr>Quattrocento Sans</vt:lpstr>
      <vt:lpstr>Times New Roman</vt:lpstr>
      <vt:lpstr>Тема Office</vt:lpstr>
      <vt:lpstr>1_Тема Office</vt:lpstr>
      <vt:lpstr>Презентация PowerPoint</vt:lpstr>
      <vt:lpstr>Правила тренинга:</vt:lpstr>
      <vt:lpstr>Упражнение «Сосуд»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Жалмагамбетова Алия Ермековна</dc:creator>
  <cp:lastModifiedBy>Назарова Айнагуль Кайргельдыевна</cp:lastModifiedBy>
  <cp:revision>14</cp:revision>
  <dcterms:created xsi:type="dcterms:W3CDTF">2018-02-21T08:41:53Z</dcterms:created>
  <dcterms:modified xsi:type="dcterms:W3CDTF">2019-02-27T11:20:14Z</dcterms:modified>
</cp:coreProperties>
</file>