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7" r:id="rId7"/>
    <p:sldId id="266" r:id="rId8"/>
    <p:sldId id="265" r:id="rId9"/>
    <p:sldId id="264" r:id="rId10"/>
    <p:sldId id="263" r:id="rId11"/>
    <p:sldId id="259" r:id="rId12"/>
    <p:sldId id="268" r:id="rId13"/>
    <p:sldId id="269" r:id="rId14"/>
    <p:sldId id="270" r:id="rId15"/>
    <p:sldId id="271" r:id="rId16"/>
    <p:sldId id="272" r:id="rId17"/>
    <p:sldId id="273" r:id="rId18"/>
    <p:sldId id="256" r:id="rId19"/>
    <p:sldId id="277" r:id="rId20"/>
    <p:sldId id="275" r:id="rId21"/>
    <p:sldId id="274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0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FFCC">
                <a:alpha val="57647"/>
              </a:srgbClr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FD1818-52F3-4221-A2D1-781A887FA854}" type="datetimeFigureOut">
              <a:rPr lang="ru-RU" smtClean="0"/>
              <a:pPr/>
              <a:t>24.11.2015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DEB507-2044-4AAD-9C42-77717D3FF6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0" y="-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28662" y="2285992"/>
            <a:ext cx="7772400" cy="1470025"/>
          </a:xfrm>
        </p:spPr>
        <p:txBody>
          <a:bodyPr>
            <a:normAutofit/>
          </a:bodyPr>
          <a:lstStyle/>
          <a:p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Қазақ тілі </a:t>
            </a:r>
            <a:b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“Жатыс септігі”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5000636"/>
            <a:ext cx="4471974" cy="1323972"/>
          </a:xfrm>
        </p:spPr>
        <p:txBody>
          <a:bodyPr/>
          <a:lstStyle/>
          <a:p>
            <a:r>
              <a:rPr lang="kk-KZ" dirty="0" smtClean="0">
                <a:solidFill>
                  <a:srgbClr val="FF0000"/>
                </a:solidFill>
              </a:rPr>
              <a:t> </a:t>
            </a:r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 “Ә” сынып</a:t>
            </a:r>
          </a:p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Касенова З.Д.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4400" b="1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ә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і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85720" y="2130425"/>
            <a:ext cx="8429684" cy="1798641"/>
          </a:xfrm>
        </p:spPr>
        <p:txBody>
          <a:bodyPr>
            <a:noAutofit/>
          </a:bodyPr>
          <a:lstStyle/>
          <a:p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Шөлде гүлдейді құлпырады,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Суда өмірі қырқылады.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Ілік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4098" name="Picture 2" descr="http://zooschool.ru/attach/6000/6313.jpg"/>
          <p:cNvPicPr>
            <a:picLocks noChangeAspect="1" noChangeArrowheads="1"/>
          </p:cNvPicPr>
          <p:nvPr/>
        </p:nvPicPr>
        <p:blipFill>
          <a:blip r:embed="rId4"/>
          <a:srcRect l="22449" t="6122" r="14285" b="10203"/>
          <a:stretch>
            <a:fillRect/>
          </a:stretch>
        </p:blipFill>
        <p:spPr bwMode="auto">
          <a:xfrm>
            <a:off x="4571999" y="3773899"/>
            <a:ext cx="3092741" cy="27269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85720" y="1214422"/>
            <a:ext cx="8429684" cy="4143403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l"/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Жиырма жетінші қаңтар.</a:t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Сынып жұмысы.</a:t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Бб</a:t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балық</a:t>
            </a:r>
            <a:br>
              <a:rPr lang="kk-KZ" sz="48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i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85720" y="2130425"/>
            <a:ext cx="8429684" cy="1798641"/>
          </a:xfrm>
        </p:spPr>
        <p:txBody>
          <a:bodyPr>
            <a:noAutofit/>
          </a:bodyPr>
          <a:lstStyle/>
          <a:p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Жатқа жазу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Барыс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285720" y="1571612"/>
            <a:ext cx="8429684" cy="1798641"/>
          </a:xfrm>
        </p:spPr>
        <p:txBody>
          <a:bodyPr>
            <a:noAutofit/>
          </a:bodyPr>
          <a:lstStyle/>
          <a:p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Деңгейлік тапсырмалар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Табыс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2357422" y="3429000"/>
            <a:ext cx="385765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Бағалау:</a:t>
            </a:r>
          </a:p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қатесіз -“5”</a:t>
            </a:r>
            <a:endParaRPr lang="kk-KZ" sz="3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 қате – “4”</a:t>
            </a:r>
          </a:p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2-3 қате – “3”</a:t>
            </a:r>
          </a:p>
          <a:p>
            <a:r>
              <a:rPr lang="kk-KZ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4-5 қате – “2”</a:t>
            </a:r>
            <a:endParaRPr lang="ru-RU" sz="3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8" y="2071678"/>
            <a:ext cx="8429684" cy="4071966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l"/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1.Б. с: кімге? неге? қайда?                         -қа, -ке, -ға, -ге.</a:t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2.Ж. с: кімде? неде? қайда?                        -да, -де, -та, -те.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Жатыс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357158" y="2071678"/>
            <a:ext cx="8429684" cy="4071966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l"/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59-жаттығу.</a:t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Өзен, жайлау, қыс, бесік. </a:t>
            </a:r>
            <a: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Шығыс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428596" y="1643050"/>
            <a:ext cx="8429684" cy="2857520"/>
          </a:xfrm>
          <a:solidFill>
            <a:srgbClr val="FFFFCC"/>
          </a:solidFill>
        </p:spPr>
        <p:txBody>
          <a:bodyPr>
            <a:noAutofit/>
          </a:bodyPr>
          <a:lstStyle/>
          <a:p>
            <a:pPr algn="l"/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Өздік жұмыс.</a:t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sz="4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60-жаттығу.</a:t>
            </a:r>
            <a:endParaRPr lang="ru-RU" sz="4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6"/>
          <p:cNvSpPr txBox="1">
            <a:spLocks/>
          </p:cNvSpPr>
          <p:nvPr/>
        </p:nvSpPr>
        <p:spPr>
          <a:xfrm>
            <a:off x="571472" y="428605"/>
            <a:ext cx="6858048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kk-KZ" sz="6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Көмектес септік отауы</a:t>
            </a:r>
            <a:endParaRPr kumimoji="0" lang="ru-RU" sz="6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9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_дайын\BOR-097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Қорытындылау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2880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16200000" scaled="1"/>
            <a:tileRect/>
          </a:gradFill>
        </p:spPr>
        <p:txBody>
          <a:bodyPr>
            <a:normAutofit fontScale="90000"/>
          </a:bodyPr>
          <a:lstStyle/>
          <a:p>
            <a:r>
              <a:rPr lang="kk-KZ" sz="2700" b="1" dirty="0" smtClean="0">
                <a:latin typeface="Times New Roman" pitchFamily="18" charset="0"/>
              </a:rPr>
              <a:t/>
            </a:r>
            <a:br>
              <a:rPr lang="kk-KZ" sz="2700" b="1" dirty="0" smtClean="0">
                <a:latin typeface="Times New Roman" pitchFamily="18" charset="0"/>
              </a:rPr>
            </a:br>
            <a:r>
              <a:rPr lang="kk-KZ" sz="2700" b="1" dirty="0" smtClean="0">
                <a:latin typeface="Times New Roman" pitchFamily="18" charset="0"/>
              </a:rPr>
              <a:t/>
            </a:r>
            <a:br>
              <a:rPr lang="kk-KZ" sz="2700" b="1" dirty="0" smtClean="0">
                <a:latin typeface="Times New Roman" pitchFamily="18" charset="0"/>
              </a:rPr>
            </a:br>
            <a:r>
              <a:rPr lang="kk-KZ" sz="2700" b="1" dirty="0" smtClean="0">
                <a:latin typeface="Times New Roman" pitchFamily="18" charset="0"/>
              </a:rPr>
              <a:t/>
            </a:r>
            <a:br>
              <a:rPr lang="kk-KZ" sz="2700" b="1" dirty="0" smtClean="0">
                <a:latin typeface="Times New Roman" pitchFamily="18" charset="0"/>
              </a:rPr>
            </a:br>
            <a:r>
              <a:rPr lang="kk-KZ" sz="2700" b="1" dirty="0" smtClean="0">
                <a:latin typeface="Times New Roman" pitchFamily="18" charset="0"/>
              </a:rPr>
              <a:t>Адам бойында  </a:t>
            </a:r>
            <a:r>
              <a:rPr lang="kk-KZ" sz="2700" b="1" i="1" dirty="0" smtClean="0">
                <a:solidFill>
                  <a:srgbClr val="0000FF"/>
                </a:solidFill>
                <a:latin typeface="Times New Roman" pitchFamily="18" charset="0"/>
              </a:rPr>
              <a:t>7 қасиет </a:t>
            </a:r>
            <a:r>
              <a:rPr lang="kk-KZ" sz="2700" b="1" dirty="0" smtClean="0">
                <a:latin typeface="Times New Roman" pitchFamily="18" charset="0"/>
              </a:rPr>
              <a:t>болса, ол өз заманына лайық тұлға болады. Ол қандай қасиеттер екенін, зер салайық.</a:t>
            </a:r>
            <a:r>
              <a:rPr lang="ru-RU" b="1" dirty="0" smtClean="0">
                <a:latin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500298" y="1571612"/>
            <a:ext cx="3000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kk-KZ" sz="2800" b="1" dirty="0" smtClean="0">
                <a:solidFill>
                  <a:srgbClr val="FF0000"/>
                </a:solidFill>
                <a:latin typeface="Times New Roman" pitchFamily="18" charset="0"/>
              </a:rPr>
              <a:t>Жеті қасиет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6" name="Picture 2" descr="http://www.xn--80afnbsvg2ge.com/imatjes/caillou-%D0%9A%D0%B0%D0%B9%D1%8F-%D1%81-%D0%BA%D1%80%D1%8B%D1%88%D0%BA%D0%BE%D0%B9-%D1%81%D1%87_4a390d2fd2ede-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4365104"/>
            <a:ext cx="2857520" cy="2202379"/>
          </a:xfrm>
          <a:prstGeom prst="rect">
            <a:avLst/>
          </a:prstGeom>
          <a:noFill/>
        </p:spPr>
      </p:pic>
      <p:sp>
        <p:nvSpPr>
          <p:cNvPr id="9" name="7-конечная звезда 8"/>
          <p:cNvSpPr/>
          <p:nvPr/>
        </p:nvSpPr>
        <p:spPr>
          <a:xfrm>
            <a:off x="2483768" y="2780928"/>
            <a:ext cx="1500198" cy="1428760"/>
          </a:xfrm>
          <a:prstGeom prst="star7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00FF"/>
                </a:solidFill>
                <a:latin typeface="Times New Roman" pitchFamily="18" charset="0"/>
              </a:rPr>
              <a:t>2. Білім</a:t>
            </a:r>
            <a:endParaRPr lang="ru-RU" sz="2000" dirty="0">
              <a:solidFill>
                <a:srgbClr val="0000FF"/>
              </a:solidFill>
            </a:endParaRPr>
          </a:p>
        </p:txBody>
      </p:sp>
      <p:sp>
        <p:nvSpPr>
          <p:cNvPr id="10" name="6-конечная звезда 9"/>
          <p:cNvSpPr/>
          <p:nvPr/>
        </p:nvSpPr>
        <p:spPr>
          <a:xfrm>
            <a:off x="4211960" y="2708920"/>
            <a:ext cx="1500198" cy="1571636"/>
          </a:xfrm>
          <a:prstGeom prst="star6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FF0000"/>
                </a:solidFill>
                <a:latin typeface="Times New Roman" pitchFamily="18" charset="0"/>
              </a:rPr>
              <a:t>3. Ақыл</a:t>
            </a:r>
            <a:endParaRPr lang="ru-RU" sz="2000" dirty="0">
              <a:solidFill>
                <a:srgbClr val="FF0000"/>
              </a:solidFill>
            </a:endParaRPr>
          </a:p>
        </p:txBody>
      </p:sp>
      <p:sp>
        <p:nvSpPr>
          <p:cNvPr id="12" name="6-конечная звезда 11"/>
          <p:cNvSpPr/>
          <p:nvPr/>
        </p:nvSpPr>
        <p:spPr>
          <a:xfrm>
            <a:off x="5508104" y="1556792"/>
            <a:ext cx="1785950" cy="1428760"/>
          </a:xfrm>
          <a:prstGeom prst="star6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6600"/>
                </a:solidFill>
                <a:latin typeface="Times New Roman" pitchFamily="18" charset="0"/>
              </a:rPr>
              <a:t>4. Іскерлік</a:t>
            </a:r>
            <a:endParaRPr lang="ru-RU" sz="2000" dirty="0">
              <a:solidFill>
                <a:srgbClr val="006600"/>
              </a:solidFill>
            </a:endParaRPr>
          </a:p>
        </p:txBody>
      </p:sp>
      <p:sp>
        <p:nvSpPr>
          <p:cNvPr id="13" name="6-конечная звезда 12"/>
          <p:cNvSpPr/>
          <p:nvPr/>
        </p:nvSpPr>
        <p:spPr>
          <a:xfrm>
            <a:off x="395536" y="1700808"/>
            <a:ext cx="1857388" cy="1714512"/>
          </a:xfrm>
          <a:prstGeom prst="star6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0066"/>
                </a:solidFill>
                <a:latin typeface="Times New Roman" pitchFamily="18" charset="0"/>
              </a:rPr>
              <a:t>1. Биік мақсат</a:t>
            </a:r>
            <a:br>
              <a:rPr lang="kk-KZ" sz="2000" b="1" dirty="0" smtClean="0">
                <a:solidFill>
                  <a:srgbClr val="000066"/>
                </a:solidFill>
                <a:latin typeface="Times New Roman" pitchFamily="18" charset="0"/>
              </a:rPr>
            </a:br>
            <a:endParaRPr lang="ru-RU" sz="2000" dirty="0"/>
          </a:p>
        </p:txBody>
      </p:sp>
      <p:sp>
        <p:nvSpPr>
          <p:cNvPr id="14" name="6-конечная звезда 13"/>
          <p:cNvSpPr/>
          <p:nvPr/>
        </p:nvSpPr>
        <p:spPr>
          <a:xfrm>
            <a:off x="7236296" y="2276872"/>
            <a:ext cx="1643074" cy="1643074"/>
          </a:xfrm>
          <a:prstGeom prst="star6">
            <a:avLst/>
          </a:prstGeom>
        </p:spPr>
        <p:style>
          <a:lnRef idx="2">
            <a:schemeClr val="accent1">
              <a:shade val="50000"/>
            </a:schemeClr>
          </a:lnRef>
          <a:fillRef idx="1002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CC3300"/>
                </a:solidFill>
                <a:latin typeface="Times New Roman" pitchFamily="18" charset="0"/>
              </a:rPr>
              <a:t>5. Білік</a:t>
            </a:r>
            <a:endParaRPr lang="ru-RU" sz="2000" dirty="0">
              <a:solidFill>
                <a:srgbClr val="CC3300"/>
              </a:solidFill>
            </a:endParaRPr>
          </a:p>
        </p:txBody>
      </p:sp>
      <p:sp>
        <p:nvSpPr>
          <p:cNvPr id="15" name="6-конечная звезда 14"/>
          <p:cNvSpPr/>
          <p:nvPr/>
        </p:nvSpPr>
        <p:spPr>
          <a:xfrm>
            <a:off x="251520" y="3645024"/>
            <a:ext cx="2428892" cy="1857388"/>
          </a:xfrm>
          <a:prstGeom prst="star6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b="1" dirty="0" smtClean="0">
                <a:solidFill>
                  <a:srgbClr val="000066"/>
                </a:solidFill>
                <a:latin typeface="Times New Roman" pitchFamily="18" charset="0"/>
              </a:rPr>
              <a:t> 6. Табандылық</a:t>
            </a:r>
            <a:endParaRPr lang="ru-RU" dirty="0"/>
          </a:p>
        </p:txBody>
      </p:sp>
      <p:sp>
        <p:nvSpPr>
          <p:cNvPr id="16" name="6-конечная звезда 15"/>
          <p:cNvSpPr/>
          <p:nvPr/>
        </p:nvSpPr>
        <p:spPr>
          <a:xfrm>
            <a:off x="5436096" y="3573016"/>
            <a:ext cx="2286016" cy="1571636"/>
          </a:xfrm>
          <a:prstGeom prst="star6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k-KZ" sz="2000" b="1" dirty="0" smtClean="0">
                <a:solidFill>
                  <a:srgbClr val="000066"/>
                </a:solidFill>
                <a:latin typeface="Times New Roman" pitchFamily="18" charset="0"/>
              </a:rPr>
              <a:t>7. Денсаулық</a:t>
            </a:r>
            <a:endParaRPr lang="ru-RU" sz="2000" dirty="0"/>
          </a:p>
        </p:txBody>
      </p:sp>
      <p:cxnSp>
        <p:nvCxnSpPr>
          <p:cNvPr id="18" name="Прямая со стрелкой 17"/>
          <p:cNvCxnSpPr/>
          <p:nvPr/>
        </p:nvCxnSpPr>
        <p:spPr>
          <a:xfrm flipH="1">
            <a:off x="2051720" y="2071678"/>
            <a:ext cx="1162958" cy="56523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1907704" y="2143116"/>
            <a:ext cx="1378412" cy="18619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3501224" y="2143910"/>
            <a:ext cx="62664" cy="925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4000496" y="2143116"/>
            <a:ext cx="715520" cy="9258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4786314" y="2143116"/>
            <a:ext cx="1657894" cy="15739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5143504" y="1928802"/>
            <a:ext cx="580624" cy="3480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000628" y="2071678"/>
            <a:ext cx="579484" cy="34921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6516216" y="2852936"/>
            <a:ext cx="792088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1" name="Picture 9" descr="Рисунок1Рамк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0" y="-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571744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Қонақ күту салтымыз,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Оқып-біліп жатырмыз.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Келген қонақ сіздерге,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Сәлем бердік жалпымыз.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Бір, екі, үш,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Сынып іші тып-тыныш.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Жалқаулықты тастаймыз,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kk-KZ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Сабақты біз, бастаймыз.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_дайын\BOR-097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Бағалау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оформ_дайын\BOR-097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357298"/>
            <a:ext cx="7772400" cy="1470025"/>
          </a:xfrm>
        </p:spPr>
        <p:txBody>
          <a:bodyPr/>
          <a:lstStyle/>
          <a:p>
            <a:r>
              <a:rPr lang="kk-KZ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Үйге тапсырма:</a:t>
            </a:r>
            <a:r>
              <a:rPr lang="kk-KZ" dirty="0" smtClean="0"/>
              <a:t/>
            </a:r>
            <a:br>
              <a:rPr lang="kk-KZ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00100" y="2214554"/>
            <a:ext cx="6772300" cy="3424246"/>
          </a:xfrm>
        </p:spPr>
        <p:txBody>
          <a:bodyPr>
            <a:noAutofit/>
          </a:bodyPr>
          <a:lstStyle/>
          <a:p>
            <a:pPr algn="l"/>
            <a:r>
              <a:rPr lang="kk-KZ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61- жаттығу. </a:t>
            </a:r>
          </a:p>
          <a:p>
            <a:pPr algn="l"/>
            <a:r>
              <a:rPr lang="kk-KZ" sz="4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Сурет бойынша әңгіме құрау, ереже жаттау</a:t>
            </a:r>
            <a:endParaRPr lang="ru-RU" sz="4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1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350" y="-63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21507" name="Picture 50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5109">
            <a:off x="3059113" y="260350"/>
            <a:ext cx="2087562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1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5109">
            <a:off x="5076825" y="476250"/>
            <a:ext cx="2087563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WordArt 5"/>
          <p:cNvSpPr>
            <a:spLocks noChangeArrowheads="1" noChangeShapeType="1" noTextEdit="1"/>
          </p:cNvSpPr>
          <p:nvPr/>
        </p:nvSpPr>
        <p:spPr bwMode="auto">
          <a:xfrm>
            <a:off x="1116013" y="1341438"/>
            <a:ext cx="7127875" cy="396081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Назар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аударғандарыңызға </a:t>
            </a:r>
          </a:p>
          <a:p>
            <a:pPr algn="ctr"/>
            <a:r>
              <a:rPr lang="ru-RU" sz="3600" kern="10">
                <a:ln w="9525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                рахмет!</a:t>
            </a:r>
          </a:p>
        </p:txBody>
      </p:sp>
      <p:pic>
        <p:nvPicPr>
          <p:cNvPr id="21510" name="Picture 6" descr="0_8ad6_18898049_L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88913"/>
            <a:ext cx="2987675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51" descr="Рисунок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15109">
            <a:off x="6227763" y="1700213"/>
            <a:ext cx="2087562" cy="1338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21"/>
          <p:cNvGrpSpPr>
            <a:grpSpLocks/>
          </p:cNvGrpSpPr>
          <p:nvPr/>
        </p:nvGrpSpPr>
        <p:grpSpPr bwMode="auto">
          <a:xfrm>
            <a:off x="468313" y="3429000"/>
            <a:ext cx="4391025" cy="3168650"/>
            <a:chOff x="730250" y="138113"/>
            <a:chExt cx="7658100" cy="6486525"/>
          </a:xfrm>
        </p:grpSpPr>
        <p:pic>
          <p:nvPicPr>
            <p:cNvPr id="21513" name="Picture 206"/>
            <p:cNvPicPr>
              <a:picLocks noChangeAspect="1" noChangeArrowheads="1" noCrop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-1781853">
              <a:off x="730250" y="728663"/>
              <a:ext cx="3989388" cy="5743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" name="Группа 11"/>
            <p:cNvGrpSpPr>
              <a:grpSpLocks/>
            </p:cNvGrpSpPr>
            <p:nvPr/>
          </p:nvGrpSpPr>
          <p:grpSpPr bwMode="auto">
            <a:xfrm>
              <a:off x="1573213" y="138113"/>
              <a:ext cx="6815137" cy="6486525"/>
              <a:chOff x="1573213" y="138113"/>
              <a:chExt cx="6815137" cy="6486525"/>
            </a:xfrm>
          </p:grpSpPr>
          <p:pic>
            <p:nvPicPr>
              <p:cNvPr id="21515" name="Picture 206"/>
              <p:cNvPicPr>
                <a:picLocks noChangeAspect="1" noChangeArrowheads="1" noCrop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394606">
                <a:off x="2195513" y="138113"/>
                <a:ext cx="3989387" cy="5743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6" name="Picture 206"/>
              <p:cNvPicPr>
                <a:picLocks noChangeAspect="1" noChangeArrowheads="1" noCrop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2723982">
                <a:off x="3521075" y="549275"/>
                <a:ext cx="3990975" cy="57435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7" name="Picture 206"/>
              <p:cNvPicPr>
                <a:picLocks noChangeAspect="1" noChangeArrowheads="1" noCrop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-1721910">
                <a:off x="1573213" y="2009775"/>
                <a:ext cx="3206750" cy="46148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8" name="Picture 206"/>
              <p:cNvPicPr>
                <a:picLocks noChangeAspect="1" noChangeArrowheads="1" noCrop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1638664">
                <a:off x="3355975" y="1724025"/>
                <a:ext cx="3170238" cy="4562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19" name="Picture 206"/>
              <p:cNvPicPr>
                <a:picLocks noChangeAspect="1" noChangeArrowheads="1" noCrop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 rot="-210016">
                <a:off x="2655888" y="1822450"/>
                <a:ext cx="3170237" cy="45624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Өткенді пысықтау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Көрініс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Рисунок1Рамк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571472" y="428605"/>
            <a:ext cx="6858048" cy="785818"/>
          </a:xfrm>
        </p:spPr>
        <p:txBody>
          <a:bodyPr>
            <a:normAutofit fontScale="90000"/>
          </a:bodyPr>
          <a:lstStyle/>
          <a:p>
            <a:r>
              <a:rPr lang="kk-KZ" b="1" dirty="0" smtClean="0"/>
              <a:t> </a:t>
            </a:r>
            <a:r>
              <a:rPr lang="kk-KZ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Атау септік отауы</a:t>
            </a:r>
            <a:endParaRPr lang="ru-RU" sz="6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9" descr="http://adyrna.kz/wp-content/uploads/2010/09/70008.thumbnail1.jpg"/>
          <p:cNvPicPr>
            <a:picLocks noChangeAspect="1" noChangeArrowheads="1"/>
          </p:cNvPicPr>
          <p:nvPr/>
        </p:nvPicPr>
        <p:blipFill>
          <a:blip r:embed="rId3"/>
          <a:srcRect l="28625" t="12249" r="10893" b="12892"/>
          <a:stretch>
            <a:fillRect/>
          </a:stretch>
        </p:blipFill>
        <p:spPr>
          <a:xfrm>
            <a:off x="7358082" y="142852"/>
            <a:ext cx="1641775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785785" y="1500175"/>
          <a:ext cx="7715306" cy="4857785"/>
        </p:xfrm>
        <a:graphic>
          <a:graphicData uri="http://schemas.openxmlformats.org/drawingml/2006/table">
            <a:tbl>
              <a:tblPr/>
              <a:tblGrid>
                <a:gridCol w="1497764"/>
                <a:gridCol w="1556211"/>
                <a:gridCol w="1552560"/>
                <a:gridCol w="1552560"/>
                <a:gridCol w="1556211"/>
              </a:tblGrid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kk-KZ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ү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й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kk-KZ" sz="4400" b="1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4400" b="1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  <a:tr h="9715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44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</TotalTime>
  <Words>234</Words>
  <Application>Microsoft Office PowerPoint</Application>
  <PresentationFormat>Экран (4:3)</PresentationFormat>
  <Paragraphs>105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Тема Office</vt:lpstr>
      <vt:lpstr>Қазақ тілі  “Жатыс септігі”</vt:lpstr>
      <vt:lpstr>Қонақ күту салтымыз, Оқып-біліп жатырмыз. Келген қонақ сіздерге, Сәлем бердік жалпымыз. Бір, екі, үш, Сынып іші тып-тыныш. Жалқаулықты тастаймыз,  Сабақты біз, бастаймыз.</vt:lpstr>
      <vt:lpstr> Өткенді пысықтау</vt:lpstr>
      <vt:lpstr> Көрініс</vt:lpstr>
      <vt:lpstr> Атау септік отауы</vt:lpstr>
      <vt:lpstr> Атау септік отауы</vt:lpstr>
      <vt:lpstr> Атау септік отауы</vt:lpstr>
      <vt:lpstr> Атау септік отауы</vt:lpstr>
      <vt:lpstr> Атау септік отауы</vt:lpstr>
      <vt:lpstr> Атау септік отауы</vt:lpstr>
      <vt:lpstr>Шөлде гүлдейді құлпырады, Суда өмірі қырқылады.</vt:lpstr>
      <vt:lpstr>          Жиырма жетінші қаңтар.     Сынып жұмысы.  Бб балық </vt:lpstr>
      <vt:lpstr>Жатқа жазу</vt:lpstr>
      <vt:lpstr>Деңгейлік тапсырмалар</vt:lpstr>
      <vt:lpstr>1.Б. с: кімге? неге? қайда?                         -қа, -ке, -ға, -ге.  2.Ж. с: кімде? неде? қайда?                        -да, -де, -та, -те.</vt:lpstr>
      <vt:lpstr>  59-жаттығу.   Өзен, жайлау, қыс, бесік.  </vt:lpstr>
      <vt:lpstr>               Өздік жұмыс.  60-жаттығу.</vt:lpstr>
      <vt:lpstr>Қорытындылау</vt:lpstr>
      <vt:lpstr>   Адам бойында  7 қасиет болса, ол өз заманына лайық тұлға болады. Ол қандай қасиеттер екенін, зер салайық. </vt:lpstr>
      <vt:lpstr>Бағалау</vt:lpstr>
      <vt:lpstr>Үйге тапсырма: 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Zaure</cp:lastModifiedBy>
  <cp:revision>7</cp:revision>
  <dcterms:created xsi:type="dcterms:W3CDTF">2016-01-25T13:47:09Z</dcterms:created>
  <dcterms:modified xsi:type="dcterms:W3CDTF">2015-11-23T19:48:19Z</dcterms:modified>
</cp:coreProperties>
</file>