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33F88DA-1E3D-496C-B6E7-80E433E172BD}" type="datetimeFigureOut">
              <a:rPr lang="ru-RU" smtClean="0"/>
              <a:pPr/>
              <a:t>24.02.2016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3385263-B06C-4E92-AED7-2D6F10F77C0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8001056" cy="228601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3 класс.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Тема «К.Паустовский 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«Дружище </a:t>
            </a:r>
            <a:r>
              <a:rPr lang="ru-RU" sz="3100" b="1" i="1" dirty="0" err="1" smtClean="0">
                <a:latin typeface="Times New Roman" pitchFamily="18" charset="0"/>
                <a:cs typeface="Times New Roman" pitchFamily="18" charset="0"/>
              </a:rPr>
              <a:t>Тобик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»»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Подготовила Кочергина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О.Ю.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учитель начальных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классов  </a:t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КГУ «Шуйская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СШ 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отдела образования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Атбасарского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района»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842946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datas/literatura/Konstantin-Georgievich-Paustovskij/0001-001-Konstantin-Georgievich-Paustovskij.jpg"/>
          <p:cNvPicPr/>
          <p:nvPr/>
        </p:nvPicPr>
        <p:blipFill>
          <a:blip r:embed="rId2"/>
          <a:srcRect l="14911" r="16725" b="6998"/>
          <a:stretch>
            <a:fillRect/>
          </a:stretch>
        </p:blipFill>
        <p:spPr bwMode="auto">
          <a:xfrm>
            <a:off x="714348" y="2786058"/>
            <a:ext cx="4061460" cy="385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3-tub-kz.yandex.net/i?id=94971e2aa065c39212d059f34b03a744&amp;n=33&amp;h=190&amp;w=15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786190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857250"/>
            <a:ext cx="7786742" cy="54292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     Купите </a:t>
            </a:r>
            <a:r>
              <a:rPr lang="ru-RU" sz="4300" b="1" i="1" dirty="0">
                <a:latin typeface="Times New Roman" pitchFamily="18" charset="0"/>
                <a:cs typeface="Times New Roman" pitchFamily="18" charset="0"/>
              </a:rPr>
              <a:t>щенка, и вы приобретете самую преданную любовь на свете. 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Редьярд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dirty="0">
                <a:latin typeface="Times New Roman" pitchFamily="18" charset="0"/>
                <a:cs typeface="Times New Roman" pitchFamily="18" charset="0"/>
              </a:rPr>
              <a:t>Киплинг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emotivators.to/media/posters/2536/974314_sobaka-drug-chelovek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250033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.pikabu.ru/post_img/2013/03/02/11/1362247067_116490662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00042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Незнакомые соба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2500330" cy="2590406"/>
          </a:xfrm>
          <a:prstGeom prst="rect">
            <a:avLst/>
          </a:prstGeom>
          <a:noFill/>
        </p:spPr>
      </p:pic>
      <p:pic>
        <p:nvPicPr>
          <p:cNvPr id="8" name="Рисунок 7" descr="http://bashny.net/uploads/images/00/00/45/2014/03/09/14efc55a36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3429000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vladimir.ru/wp-content/uploads/2015/04/cf23.jpe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3429000"/>
            <a:ext cx="22558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1.liveinternet.ru/images/attach/c/11/117/384/117384225_2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500042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Александр Степанович Грин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b1.culture.ru/c/120601.500xp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31042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slide.ru/images/20/26632/736/img14.jpg"/>
          <p:cNvPicPr/>
          <p:nvPr/>
        </p:nvPicPr>
        <p:blipFill>
          <a:blip r:embed="rId3"/>
          <a:srcRect l="41208" t="17949" b="14744"/>
          <a:stretch>
            <a:fillRect/>
          </a:stretch>
        </p:blipFill>
        <p:spPr bwMode="auto">
          <a:xfrm>
            <a:off x="4429124" y="1714488"/>
            <a:ext cx="349567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1гр. «Тобик»  </a:t>
            </a:r>
          </a:p>
          <a:p>
            <a:pPr>
              <a:buNone/>
            </a:pPr>
            <a:r>
              <a:rPr lang="ru-RU" dirty="0" smtClean="0"/>
              <a:t>Задание: Описать  внешность и поведение Тобика</a:t>
            </a:r>
          </a:p>
          <a:p>
            <a:r>
              <a:rPr lang="ru-RU" dirty="0" smtClean="0"/>
              <a:t>2 гр. «Жорик» </a:t>
            </a:r>
          </a:p>
          <a:p>
            <a:pPr>
              <a:buNone/>
            </a:pPr>
            <a:r>
              <a:rPr lang="ru-RU" dirty="0" smtClean="0"/>
              <a:t>Задание: Описать  внешность и поведение Жорика</a:t>
            </a:r>
          </a:p>
          <a:p>
            <a:r>
              <a:rPr lang="ru-RU" dirty="0" smtClean="0"/>
              <a:t>3гр. «Хозяин» </a:t>
            </a:r>
          </a:p>
          <a:p>
            <a:pPr>
              <a:buNone/>
            </a:pPr>
            <a:r>
              <a:rPr lang="ru-RU" dirty="0" smtClean="0"/>
              <a:t>Задание: описать отношение людей  к своим питомцам.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/>
          <a:lstStyle/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Вывод: Любите собак и других животных. Не давайте их в обиду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никому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и они ответят вам троекратной любовью.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mtdata.ru/u12/photo608D/20628592315-0/origina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2786082" cy="254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.bibo.kz/?385572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857628"/>
            <a:ext cx="221457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bibo.kz/?475493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143116"/>
            <a:ext cx="22145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180</TotalTime>
  <Words>69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Урок литературы 3 класс. Тема «К.Паустовский   «Дружище Тобик»» Подготовила Кочергина О.Ю.  учитель начальных классов   КГУ «Шуйская СШ  отдела образования Атбасарского района»  </vt:lpstr>
      <vt:lpstr>Слайд 2</vt:lpstr>
      <vt:lpstr>Слайд 3</vt:lpstr>
      <vt:lpstr>Александр Степанович Грин</vt:lpstr>
      <vt:lpstr>Групповая работа</vt:lpstr>
      <vt:lpstr>          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литературы 3 класс. Тема. К.Паустовский  «Дружище Тобик».</dc:title>
  <dc:creator>OK</dc:creator>
  <cp:lastModifiedBy>Zavuch</cp:lastModifiedBy>
  <cp:revision>20</cp:revision>
  <dcterms:created xsi:type="dcterms:W3CDTF">2015-12-19T00:15:08Z</dcterms:created>
  <dcterms:modified xsi:type="dcterms:W3CDTF">2016-02-24T08:49:10Z</dcterms:modified>
</cp:coreProperties>
</file>