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9" r:id="rId4"/>
    <p:sldId id="257" r:id="rId5"/>
    <p:sldId id="261" r:id="rId6"/>
    <p:sldId id="262" r:id="rId7"/>
    <p:sldId id="263" r:id="rId8"/>
    <p:sldId id="264" r:id="rId9"/>
    <p:sldId id="265" r:id="rId10"/>
    <p:sldId id="267" r:id="rId11"/>
    <p:sldId id="271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RGQsVUQfz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dirty="0"/>
              <a:t>Рефлексия. Игра «Веселый сундучок»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64"/>
            <a:ext cx="4191807" cy="419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Подводим итог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0304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Цель: 6.2.2.1 организовывать ссылки (гиперссылки, оглавления, названия, сноски)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</a:t>
            </a:r>
          </a:p>
        </p:txBody>
      </p:sp>
      <p:sp>
        <p:nvSpPr>
          <p:cNvPr id="4" name="Блок-схема: узел 3"/>
          <p:cNvSpPr/>
          <p:nvPr/>
        </p:nvSpPr>
        <p:spPr>
          <a:xfrm>
            <a:off x="4786314" y="2878921"/>
            <a:ext cx="1857388" cy="164307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285984" y="2857496"/>
            <a:ext cx="1714512" cy="1643074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928662" y="1214422"/>
            <a:ext cx="1785950" cy="15716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6643702" y="1214422"/>
            <a:ext cx="1714512" cy="16430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4714884"/>
            <a:ext cx="335758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Поднимите  красный цвет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57224" y="4714884"/>
            <a:ext cx="3500462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Поднимите  зелёный цвет</a:t>
            </a:r>
          </a:p>
        </p:txBody>
      </p:sp>
      <p:sp>
        <p:nvSpPr>
          <p:cNvPr id="21" name="Овальная выноска 20"/>
          <p:cNvSpPr/>
          <p:nvPr/>
        </p:nvSpPr>
        <p:spPr>
          <a:xfrm>
            <a:off x="5072066" y="2000240"/>
            <a:ext cx="1571636" cy="78581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Нет</a:t>
            </a:r>
          </a:p>
        </p:txBody>
      </p:sp>
      <p:sp>
        <p:nvSpPr>
          <p:cNvPr id="22" name="Овальная выноска 21"/>
          <p:cNvSpPr/>
          <p:nvPr/>
        </p:nvSpPr>
        <p:spPr>
          <a:xfrm>
            <a:off x="2714612" y="2000240"/>
            <a:ext cx="1571636" cy="78581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Да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00100" y="5715016"/>
            <a:ext cx="750099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Спасибо за урок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214290"/>
            <a:ext cx="6011582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Понравился урок?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Параграф 4.2-4.3 стр.110-114 читать.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Выполнить задание из раздела «Задание» стр. 114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Определяем тему урока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l="47622" t="44160" r="40585" b="30769"/>
          <a:stretch>
            <a:fillRect/>
          </a:stretch>
        </p:blipFill>
        <p:spPr bwMode="auto">
          <a:xfrm>
            <a:off x="4929190" y="2571744"/>
            <a:ext cx="150019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 l="30305" t="44160" r="29427" b="30484"/>
          <a:stretch>
            <a:fillRect/>
          </a:stretch>
        </p:blipFill>
        <p:spPr bwMode="auto">
          <a:xfrm>
            <a:off x="357158" y="2428868"/>
            <a:ext cx="4605347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 l="59327" t="34473" r="25601" b="40741"/>
          <a:stretch>
            <a:fillRect/>
          </a:stretch>
        </p:blipFill>
        <p:spPr bwMode="auto">
          <a:xfrm>
            <a:off x="6715140" y="2571744"/>
            <a:ext cx="185738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928662" y="4714884"/>
            <a:ext cx="757242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4929198"/>
            <a:ext cx="4031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Гиперссылка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Определяем цель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1928802"/>
            <a:ext cx="7358114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вы встречали термин «гиперссылка»?</a:t>
            </a:r>
          </a:p>
          <a:p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гиперссылка?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986714" cy="2041529"/>
          </a:xfrm>
          <a:solidFill>
            <a:srgbClr val="00B0F0"/>
          </a:solidFill>
        </p:spPr>
        <p:txBody>
          <a:bodyPr/>
          <a:lstStyle/>
          <a:p>
            <a:r>
              <a:rPr lang="ru-RU" b="1" dirty="0">
                <a:solidFill>
                  <a:srgbClr val="FFC000"/>
                </a:solidFill>
              </a:rPr>
              <a:t>Тема урока: Гиперссылки</a:t>
            </a:r>
            <a:br>
              <a:rPr lang="ru-RU" b="1" dirty="0">
                <a:solidFill>
                  <a:srgbClr val="FFC000"/>
                </a:solidFill>
              </a:rPr>
            </a:br>
            <a:r>
              <a:rPr lang="ru-RU" b="1" dirty="0">
                <a:solidFill>
                  <a:srgbClr val="FFC000"/>
                </a:solidFill>
              </a:rPr>
              <a:t>и их практическое применение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143248"/>
            <a:ext cx="8358246" cy="17526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Цель: 6.2.2.1 организовывать ссылки (гиперссылки, оглавления, названия, сноски)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Знаем точное определение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785926"/>
            <a:ext cx="8501122" cy="4214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Гиперссылка является частью гипертекстового документа, который организует ссылку на букву, слово, предложение, абзац или графический объект, распложенные в самом документе. Также можно ссылаться на файл, папку, находящиеся на локальном диске, в компьютерной сети, на приложения, </a:t>
            </a:r>
            <a:r>
              <a:rPr lang="ru-RU" sz="28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веб-страницы</a:t>
            </a:r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Изучаем  правило создание гиперссылки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32813" t="31944" r="32812" b="37500"/>
          <a:stretch>
            <a:fillRect/>
          </a:stretch>
        </p:blipFill>
        <p:spPr bwMode="auto">
          <a:xfrm>
            <a:off x="428596" y="1643050"/>
            <a:ext cx="828680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Выполняем практическую работу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Создать папку « Красная книга»</a:t>
            </a:r>
          </a:p>
          <a:p>
            <a:pPr lvl="0"/>
            <a:r>
              <a:rPr lang="ru-RU" dirty="0"/>
              <a:t>Создай текстовые файлы с названиями животных</a:t>
            </a:r>
          </a:p>
          <a:p>
            <a:pPr lvl="0"/>
            <a:r>
              <a:rPr lang="ru-RU" dirty="0"/>
              <a:t>Набрать текст в каждом файле о животном</a:t>
            </a:r>
          </a:p>
          <a:p>
            <a:pPr lvl="0"/>
            <a:r>
              <a:rPr lang="ru-RU" dirty="0"/>
              <a:t>Открыть файл Красная книга.</a:t>
            </a:r>
            <a:r>
              <a:rPr lang="en-US" dirty="0" err="1"/>
              <a:t>docx</a:t>
            </a:r>
            <a:r>
              <a:rPr lang="ru-RU" dirty="0"/>
              <a:t>, и набрать список животных.</a:t>
            </a:r>
          </a:p>
          <a:p>
            <a:pPr lvl="0"/>
            <a:r>
              <a:rPr lang="ru-RU" dirty="0"/>
              <a:t>Связать гиперссылкой названия животных из файла Красная книга.</a:t>
            </a:r>
            <a:r>
              <a:rPr lang="en-US" dirty="0" err="1"/>
              <a:t>docx</a:t>
            </a:r>
            <a:r>
              <a:rPr lang="ru-RU" dirty="0"/>
              <a:t> с файлами , соответствующими их названиям.</a:t>
            </a:r>
          </a:p>
          <a:p>
            <a:pPr lvl="0"/>
            <a:r>
              <a:rPr lang="ru-RU" dirty="0"/>
              <a:t>Сохрани документ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b="1" dirty="0"/>
              <a:t>Оцениваем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2071678"/>
          <a:ext cx="8215370" cy="3729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7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2265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Создаем гиперссылку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2265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  <a:r>
                        <a:rPr lang="ru-RU" baseline="0" dirty="0"/>
                        <a:t> гиперссылки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Отлично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2265">
                <a:tc>
                  <a:txBody>
                    <a:bodyPr/>
                    <a:lstStyle/>
                    <a:p>
                      <a:r>
                        <a:rPr lang="ru-RU" dirty="0"/>
                        <a:t>2 гиперссылки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Хорошо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2265">
                <a:tc>
                  <a:txBody>
                    <a:bodyPr/>
                    <a:lstStyle/>
                    <a:p>
                      <a:r>
                        <a:rPr lang="ru-RU" dirty="0"/>
                        <a:t>1 гиперссылки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Все</a:t>
                      </a:r>
                      <a:r>
                        <a:rPr lang="ru-RU" baseline="0" dirty="0"/>
                        <a:t> получится!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Выполняем зрительную гимнастику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3157" r="46729" b="41599"/>
          <a:stretch>
            <a:fillRect/>
          </a:stretch>
        </p:blipFill>
        <p:spPr bwMode="auto">
          <a:xfrm>
            <a:off x="1547664" y="2132856"/>
            <a:ext cx="6500858" cy="379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3123A9-F5F5-4ED8-BC35-B26E8478B813}"/>
              </a:ext>
            </a:extLst>
          </p:cNvPr>
          <p:cNvSpPr txBox="1"/>
          <p:nvPr/>
        </p:nvSpPr>
        <p:spPr>
          <a:xfrm>
            <a:off x="683568" y="1417638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https://www.youtube.com/watch?v=NRGQsVUQfzg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236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Рефлексия. Игра «Веселый сундучок»</vt:lpstr>
      <vt:lpstr>Определяем тему урока</vt:lpstr>
      <vt:lpstr>Определяем цель урока</vt:lpstr>
      <vt:lpstr>Тема урока: Гиперссылки и их практическое применение</vt:lpstr>
      <vt:lpstr>Знаем точное определение</vt:lpstr>
      <vt:lpstr>Изучаем  правило создание гиперссылки</vt:lpstr>
      <vt:lpstr>Выполняем практическую работу</vt:lpstr>
      <vt:lpstr>Оцениваем</vt:lpstr>
      <vt:lpstr>Выполняем зрительную гимнастику</vt:lpstr>
      <vt:lpstr>Подводим итог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student</cp:lastModifiedBy>
  <cp:revision>19</cp:revision>
  <dcterms:created xsi:type="dcterms:W3CDTF">2021-03-26T11:39:25Z</dcterms:created>
  <dcterms:modified xsi:type="dcterms:W3CDTF">2021-04-26T17:06:06Z</dcterms:modified>
</cp:coreProperties>
</file>