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8592" autoAdjust="0"/>
  </p:normalViewPr>
  <p:slideViewPr>
    <p:cSldViewPr snapToGrid="0">
      <p:cViewPr varScale="1">
        <p:scale>
          <a:sx n="75" d="100"/>
          <a:sy n="75" d="100"/>
        </p:scale>
        <p:origin x="-6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E6B10A9-8417-4297-94AC-2AD99F846123}" type="datetimeFigureOut">
              <a:rPr lang="ru-RU" smtClean="0"/>
              <a:pPr/>
              <a:t>03.03.2016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FB71382-85D0-4AC7-85E0-AEDF4D969F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Regina\Desktop\&#1060;&#1080;&#1079;&#1084;&#1080;&#1085;&#1091;&#1090;&#1082;&#1072;%20'&#1041;&#1072;&#1088;&#1073;&#1072;&#1088;&#1080;&#1082;&#1080;'%20-%20YouTube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7600" y="584199"/>
            <a:ext cx="7772400" cy="2311401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Дифференциация звуков </a:t>
            </a:r>
            <a:r>
              <a:rPr 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</a:t>
            </a:r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</a:t>
            </a:r>
            <a:r>
              <a:rPr 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 – [</a:t>
            </a:r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  <a:r>
              <a:rPr 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]</a:t>
            </a:r>
            <a:endParaRPr lang="ru-RU" sz="6600" b="1" dirty="0">
              <a:ln w="22225">
                <a:solidFill>
                  <a:schemeClr val="accent2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4572" y="4871859"/>
            <a:ext cx="6858000" cy="1655762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учитель – логопед</a:t>
            </a:r>
          </a:p>
          <a:p>
            <a:pPr algn="r"/>
            <a:r>
              <a:rPr lang="ru-RU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Рыстаева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Р.Ю.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323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2b17_573a8190_L.jpg"/>
          <p:cNvPicPr>
            <a:picLocks noChangeAspect="1"/>
          </p:cNvPicPr>
          <p:nvPr/>
        </p:nvPicPr>
        <p:blipFill>
          <a:blip r:embed="rId2"/>
          <a:srcRect l="15596" t="8795" r="7995" b="1194"/>
          <a:stretch>
            <a:fillRect/>
          </a:stretch>
        </p:blipFill>
        <p:spPr>
          <a:xfrm>
            <a:off x="2032000" y="3069610"/>
            <a:ext cx="2946400" cy="3470890"/>
          </a:xfrm>
          <a:prstGeom prst="rect">
            <a:avLst/>
          </a:prstGeom>
        </p:spPr>
      </p:pic>
      <p:pic>
        <p:nvPicPr>
          <p:cNvPr id="6" name="Рисунок 5" descr="i (5).jpg"/>
          <p:cNvPicPr>
            <a:picLocks noChangeAspect="1"/>
          </p:cNvPicPr>
          <p:nvPr/>
        </p:nvPicPr>
        <p:blipFill>
          <a:blip r:embed="rId3"/>
          <a:srcRect l="24188" r="23719"/>
          <a:stretch>
            <a:fillRect/>
          </a:stretch>
        </p:blipFill>
        <p:spPr>
          <a:xfrm>
            <a:off x="6629400" y="2534746"/>
            <a:ext cx="2108200" cy="4046991"/>
          </a:xfrm>
          <a:prstGeom prst="rect">
            <a:avLst/>
          </a:prstGeom>
        </p:spPr>
      </p:pic>
      <p:pic>
        <p:nvPicPr>
          <p:cNvPr id="7" name="Рисунок 6" descr="i (7).jpg"/>
          <p:cNvPicPr>
            <a:picLocks noChangeAspect="1"/>
          </p:cNvPicPr>
          <p:nvPr/>
        </p:nvPicPr>
        <p:blipFill>
          <a:blip r:embed="rId4"/>
          <a:srcRect l="3840" r="4997" b="6858"/>
          <a:stretch>
            <a:fillRect/>
          </a:stretch>
        </p:blipFill>
        <p:spPr>
          <a:xfrm>
            <a:off x="292100" y="289662"/>
            <a:ext cx="2413824" cy="2466238"/>
          </a:xfrm>
          <a:prstGeom prst="rect">
            <a:avLst/>
          </a:prstGeom>
        </p:spPr>
      </p:pic>
      <p:pic>
        <p:nvPicPr>
          <p:cNvPr id="8" name="Рисунок 7" descr="i (6).jpg"/>
          <p:cNvPicPr>
            <a:picLocks noChangeAspect="1"/>
          </p:cNvPicPr>
          <p:nvPr/>
        </p:nvPicPr>
        <p:blipFill>
          <a:blip r:embed="rId5"/>
          <a:srcRect l="9660" t="4729" r="7537" b="4109"/>
          <a:stretch>
            <a:fillRect/>
          </a:stretch>
        </p:blipFill>
        <p:spPr>
          <a:xfrm>
            <a:off x="4127500" y="244817"/>
            <a:ext cx="3213100" cy="2422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9-11-1698518_1.jpg"/>
          <p:cNvPicPr>
            <a:picLocks noChangeAspect="1"/>
          </p:cNvPicPr>
          <p:nvPr/>
        </p:nvPicPr>
        <p:blipFill>
          <a:blip r:embed="rId2"/>
          <a:srcRect l="7190" r="4855"/>
          <a:stretch>
            <a:fillRect/>
          </a:stretch>
        </p:blipFill>
        <p:spPr>
          <a:xfrm>
            <a:off x="3987800" y="1714500"/>
            <a:ext cx="2870200" cy="4572000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5724" y="192862"/>
            <a:ext cx="2114767" cy="2296338"/>
          </a:xfrm>
          <a:prstGeom prst="rect">
            <a:avLst/>
          </a:prstGeom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24" y="3492500"/>
            <a:ext cx="3643577" cy="2593937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/>
          <a:srcRect l="7561" t="10662" r="10579" b="11199"/>
          <a:stretch>
            <a:fillRect/>
          </a:stretch>
        </p:blipFill>
        <p:spPr>
          <a:xfrm>
            <a:off x="1323219" y="317500"/>
            <a:ext cx="2461381" cy="234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ow-to-finish-a-garage.jpg"/>
          <p:cNvPicPr>
            <a:picLocks noChangeAspect="1"/>
          </p:cNvPicPr>
          <p:nvPr/>
        </p:nvPicPr>
        <p:blipFill>
          <a:blip r:embed="rId2"/>
          <a:srcRect l="16389" r="15417"/>
          <a:stretch>
            <a:fillRect/>
          </a:stretch>
        </p:blipFill>
        <p:spPr>
          <a:xfrm>
            <a:off x="4762500" y="341241"/>
            <a:ext cx="3911600" cy="3387796"/>
          </a:xfrm>
          <a:prstGeom prst="rect">
            <a:avLst/>
          </a:prstGeo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901" y="180162"/>
            <a:ext cx="2428100" cy="2966145"/>
          </a:xfrm>
          <a:prstGeom prst="rect">
            <a:avLst/>
          </a:prstGeom>
        </p:spPr>
      </p:pic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4"/>
          <a:srcRect t="17366" b="24959"/>
          <a:stretch>
            <a:fillRect/>
          </a:stretch>
        </p:blipFill>
        <p:spPr>
          <a:xfrm>
            <a:off x="4330700" y="4189900"/>
            <a:ext cx="3965537" cy="2287100"/>
          </a:xfrm>
          <a:prstGeom prst="rect">
            <a:avLst/>
          </a:prstGeom>
        </p:spPr>
      </p:pic>
      <p:pic>
        <p:nvPicPr>
          <p:cNvPr id="7" name="Рисунок 6" descr="i (5).jpg"/>
          <p:cNvPicPr>
            <a:picLocks noChangeAspect="1"/>
          </p:cNvPicPr>
          <p:nvPr/>
        </p:nvPicPr>
        <p:blipFill>
          <a:blip r:embed="rId5"/>
          <a:srcRect l="13142" r="9338"/>
          <a:stretch>
            <a:fillRect/>
          </a:stretch>
        </p:blipFill>
        <p:spPr>
          <a:xfrm>
            <a:off x="685800" y="3411704"/>
            <a:ext cx="2514600" cy="3243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c40c3_f789c3dd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9500" y="1498600"/>
            <a:ext cx="7886700" cy="32131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3800" y="165100"/>
            <a:ext cx="7765288" cy="21717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нок         Мед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       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жо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             </a:t>
            </a: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ве</a:t>
            </a:r>
            <a:endParaRPr lang="ru-RU" sz="7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68600" y="5156200"/>
            <a:ext cx="614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Медвежонок</a:t>
            </a:r>
            <a:endParaRPr lang="ru-RU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11258156_large_ros__13_.png"/>
          <p:cNvPicPr>
            <a:picLocks noChangeAspect="1"/>
          </p:cNvPicPr>
          <p:nvPr/>
        </p:nvPicPr>
        <p:blipFill>
          <a:blip r:embed="rId2"/>
          <a:srcRect l="12963" t="6509" r="20106" b="10134"/>
          <a:stretch>
            <a:fillRect/>
          </a:stretch>
        </p:blipFill>
        <p:spPr>
          <a:xfrm>
            <a:off x="304800" y="2133600"/>
            <a:ext cx="2595479" cy="4483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rain2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70" y="215900"/>
            <a:ext cx="8654599" cy="6261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24200" y="355600"/>
            <a:ext cx="5542788" cy="19431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Ж…РАФ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giraffe-cartoon_127582697.jpg"/>
          <p:cNvPicPr>
            <a:picLocks noChangeAspect="1"/>
          </p:cNvPicPr>
          <p:nvPr/>
        </p:nvPicPr>
        <p:blipFill>
          <a:blip r:embed="rId2"/>
          <a:srcRect l="11207" r="16415" b="3417"/>
          <a:stretch>
            <a:fillRect/>
          </a:stretch>
        </p:blipFill>
        <p:spPr>
          <a:xfrm>
            <a:off x="190500" y="1511300"/>
            <a:ext cx="2728628" cy="5168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657600" y="2692400"/>
            <a:ext cx="5105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</a:t>
            </a:r>
            <a:r>
              <a:rPr lang="ru-RU" sz="9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РАФ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Физминутка 'Барбарики' - YouTube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5900" y="161925"/>
            <a:ext cx="8724900" cy="6543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42962"/>
          </a:xfrm>
        </p:spPr>
        <p:txBody>
          <a:bodyPr/>
          <a:lstStyle/>
          <a:p>
            <a:pPr algn="ctr"/>
            <a:r>
              <a:rPr lang="ru-RU" i="1" u="sng" dirty="0" smtClean="0"/>
              <a:t>Игра «Четвертый лишний» </a:t>
            </a:r>
            <a:endParaRPr lang="ru-RU" dirty="0"/>
          </a:p>
        </p:txBody>
      </p:sp>
      <p:pic>
        <p:nvPicPr>
          <p:cNvPr id="4" name="Рисунок 3" descr="file1_html_m6f082a1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0700" y="2095500"/>
            <a:ext cx="2286000" cy="2286000"/>
          </a:xfrm>
          <a:prstGeom prst="rect">
            <a:avLst/>
          </a:prstGeom>
        </p:spPr>
      </p:pic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/>
          <a:srcRect l="7047"/>
          <a:stretch>
            <a:fillRect/>
          </a:stretch>
        </p:blipFill>
        <p:spPr>
          <a:xfrm>
            <a:off x="6620688" y="2133600"/>
            <a:ext cx="2320112" cy="2240737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/>
          <a:srcRect l="5155" t="5583" b="11316"/>
          <a:stretch>
            <a:fillRect/>
          </a:stretch>
        </p:blipFill>
        <p:spPr>
          <a:xfrm>
            <a:off x="190500" y="2019300"/>
            <a:ext cx="2149147" cy="2387600"/>
          </a:xfrm>
          <a:prstGeom prst="rect">
            <a:avLst/>
          </a:prstGeom>
        </p:spPr>
      </p:pic>
      <p:pic>
        <p:nvPicPr>
          <p:cNvPr id="7" name="Рисунок 6" descr="rainorshine13_gl_13jun12_PR_b.jpg"/>
          <p:cNvPicPr>
            <a:picLocks noChangeAspect="1"/>
          </p:cNvPicPr>
          <p:nvPr/>
        </p:nvPicPr>
        <p:blipFill>
          <a:blip r:embed="rId5" cstate="print"/>
          <a:srcRect l="2935" t="1772" r="3454" b="3228"/>
          <a:stretch>
            <a:fillRect/>
          </a:stretch>
        </p:blipFill>
        <p:spPr>
          <a:xfrm>
            <a:off x="2374900" y="1982406"/>
            <a:ext cx="1943100" cy="2411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32016.jpg"/>
          <p:cNvPicPr>
            <a:picLocks noChangeAspect="1"/>
          </p:cNvPicPr>
          <p:nvPr/>
        </p:nvPicPr>
        <p:blipFill>
          <a:blip r:embed="rId2"/>
          <a:srcRect l="3179" t="5261" r="1793" b="4599"/>
          <a:stretch>
            <a:fillRect/>
          </a:stretch>
        </p:blipFill>
        <p:spPr>
          <a:xfrm>
            <a:off x="4533900" y="3505200"/>
            <a:ext cx="4139336" cy="2870200"/>
          </a:xfrm>
          <a:prstGeom prst="rect">
            <a:avLst/>
          </a:prstGeom>
        </p:spPr>
      </p:pic>
      <p:pic>
        <p:nvPicPr>
          <p:cNvPr id="5" name="Рисунок 4" descr="1812201211363511465.jpg"/>
          <p:cNvPicPr>
            <a:picLocks noChangeAspect="1"/>
          </p:cNvPicPr>
          <p:nvPr/>
        </p:nvPicPr>
        <p:blipFill>
          <a:blip r:embed="rId3"/>
          <a:srcRect l="12387" t="9850" r="11640" b="11817"/>
          <a:stretch>
            <a:fillRect/>
          </a:stretch>
        </p:blipFill>
        <p:spPr>
          <a:xfrm>
            <a:off x="177801" y="500966"/>
            <a:ext cx="3162299" cy="2445434"/>
          </a:xfrm>
          <a:prstGeom prst="rect">
            <a:avLst/>
          </a:prstGeom>
        </p:spPr>
      </p:pic>
      <p:pic>
        <p:nvPicPr>
          <p:cNvPr id="6" name="Рисунок 5" descr="i (2).jpg"/>
          <p:cNvPicPr>
            <a:picLocks noChangeAspect="1"/>
          </p:cNvPicPr>
          <p:nvPr/>
        </p:nvPicPr>
        <p:blipFill>
          <a:blip r:embed="rId4"/>
          <a:srcRect l="7899" r="8477"/>
          <a:stretch>
            <a:fillRect/>
          </a:stretch>
        </p:blipFill>
        <p:spPr>
          <a:xfrm>
            <a:off x="4838700" y="531124"/>
            <a:ext cx="2895600" cy="2506256"/>
          </a:xfrm>
          <a:prstGeom prst="rect">
            <a:avLst/>
          </a:prstGeom>
        </p:spPr>
      </p:pic>
      <p:pic>
        <p:nvPicPr>
          <p:cNvPr id="7" name="Рисунок 6" descr="i (3).jpg"/>
          <p:cNvPicPr>
            <a:picLocks noChangeAspect="1"/>
          </p:cNvPicPr>
          <p:nvPr/>
        </p:nvPicPr>
        <p:blipFill>
          <a:blip r:embed="rId5"/>
          <a:srcRect l="15559" t="12522" r="13027" b="12439"/>
          <a:stretch>
            <a:fillRect/>
          </a:stretch>
        </p:blipFill>
        <p:spPr>
          <a:xfrm>
            <a:off x="547150" y="3873500"/>
            <a:ext cx="3123150" cy="218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" y="3602494"/>
            <a:ext cx="2519363" cy="3060243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963" y="2453462"/>
            <a:ext cx="2405837" cy="3425530"/>
          </a:xfrm>
          <a:prstGeom prst="rect">
            <a:avLst/>
          </a:prstGeom>
        </p:spPr>
      </p:pic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499" y="317462"/>
            <a:ext cx="2494199" cy="2578138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5"/>
          <a:srcRect l="19299" r="19212"/>
          <a:stretch>
            <a:fillRect/>
          </a:stretch>
        </p:blipFill>
        <p:spPr>
          <a:xfrm>
            <a:off x="3911600" y="574912"/>
            <a:ext cx="1981200" cy="3362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</TotalTime>
  <Words>25</Words>
  <Application>Microsoft Office PowerPoint</Application>
  <PresentationFormat>Экран (4:3)</PresentationFormat>
  <Paragraphs>9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Дифференциация звуков [Ж] – [Ш]</vt:lpstr>
      <vt:lpstr>Слайд 2</vt:lpstr>
      <vt:lpstr>Слайд 3</vt:lpstr>
      <vt:lpstr>Слайд 4</vt:lpstr>
      <vt:lpstr>Слайд 5</vt:lpstr>
      <vt:lpstr>Слайд 6</vt:lpstr>
      <vt:lpstr>Игра «Четвертый лишний» 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Dmytro</dc:creator>
  <cp:lastModifiedBy>Regina</cp:lastModifiedBy>
  <cp:revision>22</cp:revision>
  <dcterms:created xsi:type="dcterms:W3CDTF">2015-09-09T11:04:54Z</dcterms:created>
  <dcterms:modified xsi:type="dcterms:W3CDTF">2016-03-03T16:04:08Z</dcterms:modified>
</cp:coreProperties>
</file>