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6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688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563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16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53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03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31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823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27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746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95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75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31C72-129B-45F9-B666-8DCEAAA785A4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9190E-4856-4173-AB14-31CFFC327B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32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700808"/>
            <a:ext cx="6336704" cy="2736304"/>
          </a:xfrm>
        </p:spPr>
        <p:txBody>
          <a:bodyPr>
            <a:noAutofit/>
          </a:bodyPr>
          <a:lstStyle/>
          <a:p>
            <a:r>
              <a:rPr lang="kk-KZ" sz="5400" i="1" dirty="0" smtClean="0">
                <a:latin typeface="Times New Roman" pitchFamily="18" charset="0"/>
                <a:cs typeface="Times New Roman" pitchFamily="18" charset="0"/>
              </a:rPr>
              <a:t>Қазақ </a:t>
            </a:r>
            <a:r>
              <a:rPr lang="kk-KZ" sz="5400" i="1" dirty="0" smtClean="0">
                <a:latin typeface="Times New Roman" pitchFamily="18" charset="0"/>
                <a:cs typeface="Times New Roman" pitchFamily="18" charset="0"/>
              </a:rPr>
              <a:t>тілі</a:t>
            </a:r>
            <a:r>
              <a:rPr lang="kk-KZ" sz="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8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Септіктер</a:t>
            </a:r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ді қайталау</a:t>
            </a:r>
            <a:r>
              <a:rPr lang="kk-KZ" sz="48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4800" i="1" dirty="0">
                <a:latin typeface="Times New Roman" pitchFamily="18" charset="0"/>
                <a:cs typeface="Times New Roman" pitchFamily="18" charset="0"/>
              </a:rPr>
            </a:br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Мектеп епбинеттері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87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564905"/>
            <a:ext cx="6696744" cy="864096"/>
          </a:xfrm>
        </p:spPr>
        <p:txBody>
          <a:bodyPr>
            <a:noAutofit/>
          </a:bodyPr>
          <a:lstStyle/>
          <a:p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Мектеп кабинеттері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16632"/>
            <a:ext cx="765048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31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2088232"/>
          </a:xfrm>
        </p:spPr>
        <p:txBody>
          <a:bodyPr>
            <a:noAutofit/>
          </a:bodyPr>
          <a:lstStyle/>
          <a:p>
            <a:r>
              <a:rPr lang="kk-KZ" sz="72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Орыс тілі және әдебиеті кабинеті</a:t>
            </a:r>
            <a:endParaRPr lang="ru-RU" sz="7200" b="1" i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7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Autofit/>
          </a:bodyPr>
          <a:lstStyle/>
          <a:p>
            <a:r>
              <a:rPr lang="kk-KZ" sz="66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Қазақ тілі және әдебиеті кабинеті</a:t>
            </a:r>
            <a:endParaRPr lang="ru-RU" sz="6600" b="1" i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58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>
            <a:noAutofit/>
          </a:bodyPr>
          <a:lstStyle/>
          <a:p>
            <a:r>
              <a:rPr lang="kk-KZ" sz="72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Шеберхана</a:t>
            </a:r>
            <a:endParaRPr lang="ru-RU" sz="7200" b="1" i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66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Autofit/>
          </a:bodyPr>
          <a:lstStyle/>
          <a:p>
            <a:r>
              <a:rPr lang="kk-KZ" sz="72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Спорт залы</a:t>
            </a:r>
            <a:endParaRPr lang="ru-RU" sz="7200" b="1" i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8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Autofit/>
          </a:bodyPr>
          <a:lstStyle/>
          <a:p>
            <a:r>
              <a:rPr lang="kk-KZ" sz="72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Еңбек кабинеті</a:t>
            </a:r>
            <a:endParaRPr lang="ru-RU" sz="7200" b="1" i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29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Autofit/>
          </a:bodyPr>
          <a:lstStyle/>
          <a:p>
            <a:r>
              <a:rPr lang="kk-KZ" sz="66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Математика кабинеті</a:t>
            </a:r>
            <a:endParaRPr lang="ru-RU" sz="6600" b="1" i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0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>
            <a:noAutofit/>
          </a:bodyPr>
          <a:lstStyle/>
          <a:p>
            <a:r>
              <a:rPr lang="kk-KZ" sz="66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Ағылшын тілі кабинеті</a:t>
            </a:r>
            <a:endParaRPr lang="ru-RU" sz="6600" b="1" i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1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>
            <a:normAutofit/>
          </a:bodyPr>
          <a:lstStyle/>
          <a:p>
            <a:r>
              <a:rPr lang="kk-KZ" sz="66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География кабинеті</a:t>
            </a:r>
            <a:endParaRPr lang="ru-RU" sz="6600" b="1" i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80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>
            <a:normAutofit/>
          </a:bodyPr>
          <a:lstStyle/>
          <a:p>
            <a:r>
              <a:rPr lang="kk-KZ" sz="66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Биология кабинеті</a:t>
            </a:r>
            <a:endParaRPr lang="ru-RU" sz="6600" b="1" i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43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132856"/>
            <a:ext cx="6696744" cy="1728191"/>
          </a:xfrm>
        </p:spPr>
        <p:txBody>
          <a:bodyPr>
            <a:noAutofit/>
          </a:bodyPr>
          <a:lstStyle/>
          <a:p>
            <a:r>
              <a:rPr lang="kk-KZ" sz="4600" i="1" dirty="0" smtClean="0">
                <a:latin typeface="Times New Roman" pitchFamily="18" charset="0"/>
                <a:cs typeface="Times New Roman" pitchFamily="18" charset="0"/>
              </a:rPr>
              <a:t>«Кім тез жауап береді?»</a:t>
            </a:r>
            <a:br>
              <a:rPr lang="kk-KZ" sz="4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600" i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йыны</a:t>
            </a:r>
            <a:endParaRPr lang="ru-RU" sz="4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16632"/>
            <a:ext cx="765048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69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944216"/>
          </a:xfrm>
        </p:spPr>
        <p:txBody>
          <a:bodyPr>
            <a:noAutofit/>
          </a:bodyPr>
          <a:lstStyle/>
          <a:p>
            <a:r>
              <a:rPr lang="kk-KZ" sz="7200" b="1" i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Өзін – өзі тану </a:t>
            </a:r>
            <a:br>
              <a:rPr lang="kk-KZ" sz="7200" b="1" i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7200" b="1" i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Ән кабинеті</a:t>
            </a:r>
            <a:endParaRPr lang="ru-RU" sz="7200" b="1" i="1" dirty="0">
              <a:ln>
                <a:solidFill>
                  <a:schemeClr val="bg1">
                    <a:lumMod val="95000"/>
                  </a:schemeClr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07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>
            <a:noAutofit/>
          </a:bodyPr>
          <a:lstStyle/>
          <a:p>
            <a:r>
              <a:rPr lang="kk-KZ" sz="88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Асхана</a:t>
            </a:r>
            <a:endParaRPr lang="ru-RU" sz="8800" b="1" i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50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348880"/>
            <a:ext cx="6645424" cy="1143000"/>
          </a:xfrm>
        </p:spPr>
        <p:txBody>
          <a:bodyPr>
            <a:normAutofit/>
          </a:bodyPr>
          <a:lstStyle/>
          <a:p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Мақалды аяқтаңдар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16632"/>
            <a:ext cx="2016886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877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44824"/>
            <a:ext cx="5544616" cy="1944216"/>
          </a:xfrm>
        </p:spPr>
        <p:txBody>
          <a:bodyPr>
            <a:noAutofit/>
          </a:bodyPr>
          <a:lstStyle/>
          <a:p>
            <a:r>
              <a:rPr lang="kk-KZ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Мектеп – ...,</a:t>
            </a:r>
            <a:br>
              <a:rPr lang="kk-KZ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Білім – ....</a:t>
            </a:r>
            <a:endParaRPr lang="ru-RU" sz="7200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92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877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136904" cy="1944216"/>
          </a:xfrm>
        </p:spPr>
        <p:txBody>
          <a:bodyPr>
            <a:noAutofit/>
          </a:bodyPr>
          <a:lstStyle/>
          <a:p>
            <a:r>
              <a:rPr lang="kk-KZ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Мектеп – Кеме,</a:t>
            </a:r>
            <a:br>
              <a:rPr lang="kk-KZ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72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Білім – Теңіз.</a:t>
            </a:r>
            <a:endParaRPr lang="ru-RU" sz="7200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17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013176"/>
            <a:ext cx="8229600" cy="1143000"/>
          </a:xfrm>
        </p:spPr>
        <p:txBody>
          <a:bodyPr>
            <a:noAutofit/>
          </a:bodyPr>
          <a:lstStyle/>
          <a:p>
            <a:r>
              <a:rPr lang="kk-KZ" sz="72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Жарайсыңдар!!!</a:t>
            </a:r>
            <a:endParaRPr lang="ru-RU" sz="7200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08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132856"/>
            <a:ext cx="6696744" cy="1728191"/>
          </a:xfrm>
        </p:spPr>
        <p:txBody>
          <a:bodyPr>
            <a:noAutofit/>
          </a:bodyPr>
          <a:lstStyle/>
          <a:p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Қазақ тілінде неше септік бар?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16632"/>
            <a:ext cx="765048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2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132856"/>
            <a:ext cx="6696744" cy="2088232"/>
          </a:xfrm>
        </p:spPr>
        <p:txBody>
          <a:bodyPr>
            <a:noAutofit/>
          </a:bodyPr>
          <a:lstStyle/>
          <a:p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- да; - де; - та; - те; </a:t>
            </a:r>
            <a:br>
              <a:rPr lang="kk-KZ" sz="4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қай септіктің жалғаулары?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16632"/>
            <a:ext cx="765048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2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1890" y="2132856"/>
            <a:ext cx="6696744" cy="2160239"/>
          </a:xfrm>
        </p:spPr>
        <p:txBody>
          <a:bodyPr>
            <a:noAutofit/>
          </a:bodyPr>
          <a:lstStyle/>
          <a:p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Қай септіктің жалғаулары үндестік заңына бағынбайды?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16632"/>
            <a:ext cx="765048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2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132856"/>
            <a:ext cx="6696744" cy="1728191"/>
          </a:xfrm>
        </p:spPr>
        <p:txBody>
          <a:bodyPr>
            <a:noAutofit/>
          </a:bodyPr>
          <a:lstStyle/>
          <a:p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Ілік септіктің жалғаулары қандай?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16632"/>
            <a:ext cx="765048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2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132856"/>
            <a:ext cx="6696744" cy="2016224"/>
          </a:xfrm>
        </p:spPr>
        <p:txBody>
          <a:bodyPr>
            <a:noAutofit/>
          </a:bodyPr>
          <a:lstStyle/>
          <a:p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Кімді? Нені? </a:t>
            </a:r>
            <a:br>
              <a:rPr lang="kk-KZ" sz="4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қай септіктің сұрақтары?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16632"/>
            <a:ext cx="765048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2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8517" y="1988840"/>
            <a:ext cx="6696744" cy="2088232"/>
          </a:xfrm>
        </p:spPr>
        <p:txBody>
          <a:bodyPr>
            <a:noAutofit/>
          </a:bodyPr>
          <a:lstStyle/>
          <a:p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- ға; - ге; - қа; - ке; </a:t>
            </a:r>
            <a:br>
              <a:rPr lang="kk-KZ" sz="4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қай септіктің жалғаулары?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16632"/>
            <a:ext cx="765048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2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132856"/>
            <a:ext cx="6696744" cy="1728191"/>
          </a:xfrm>
        </p:spPr>
        <p:txBody>
          <a:bodyPr>
            <a:noAutofit/>
          </a:bodyPr>
          <a:lstStyle/>
          <a:p>
            <a:r>
              <a:rPr lang="kk-KZ" sz="4800" i="1" dirty="0" smtClean="0">
                <a:latin typeface="Times New Roman" pitchFamily="18" charset="0"/>
                <a:cs typeface="Times New Roman" pitchFamily="18" charset="0"/>
              </a:rPr>
              <a:t>Қай септіктің жалғаулары жоқ?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16632"/>
            <a:ext cx="765048" cy="12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02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101</Words>
  <Application>Microsoft Office PowerPoint</Application>
  <PresentationFormat>Экран (4:3)</PresentationFormat>
  <Paragraphs>25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Қазақ тілі   Септіктерді қайталау Мектеп епбинеттері</vt:lpstr>
      <vt:lpstr>«Кім тез жауап береді?» ойыны</vt:lpstr>
      <vt:lpstr>Қазақ тілінде неше септік бар?</vt:lpstr>
      <vt:lpstr>- да; - де; - та; - те;  қай септіктің жалғаулары?</vt:lpstr>
      <vt:lpstr>Қай септіктің жалғаулары үндестік заңына бағынбайды?</vt:lpstr>
      <vt:lpstr>Ілік септіктің жалғаулары қандай?</vt:lpstr>
      <vt:lpstr>Кімді? Нені?  қай септіктің сұрақтары?</vt:lpstr>
      <vt:lpstr>- ға; - ге; - қа; - ке;  қай септіктің жалғаулары?</vt:lpstr>
      <vt:lpstr>Қай септіктің жалғаулары жоқ?</vt:lpstr>
      <vt:lpstr>Мектеп кабинеттері</vt:lpstr>
      <vt:lpstr>Орыс тілі және әдебиеті кабинеті</vt:lpstr>
      <vt:lpstr>Қазақ тілі және әдебиеті кабинеті</vt:lpstr>
      <vt:lpstr>Шеберхана</vt:lpstr>
      <vt:lpstr>Спорт залы</vt:lpstr>
      <vt:lpstr>Еңбек кабинеті</vt:lpstr>
      <vt:lpstr>Математика кабинеті</vt:lpstr>
      <vt:lpstr>Ағылшын тілі кабинеті</vt:lpstr>
      <vt:lpstr>География кабинеті</vt:lpstr>
      <vt:lpstr>Биология кабинеті</vt:lpstr>
      <vt:lpstr>Өзін – өзі тану  Ән кабинеті</vt:lpstr>
      <vt:lpstr>Асхана</vt:lpstr>
      <vt:lpstr>Мақалды аяқтаңдар</vt:lpstr>
      <vt:lpstr>Мектеп – ..., Білім – ....</vt:lpstr>
      <vt:lpstr>Мектеп – Кеме, Білім – Теңіз.</vt:lpstr>
      <vt:lpstr>Жарайсыңдар!!!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TravelMate</dc:creator>
  <cp:lastModifiedBy>TravelMate</cp:lastModifiedBy>
  <cp:revision>19</cp:revision>
  <dcterms:created xsi:type="dcterms:W3CDTF">2016-03-15T13:08:49Z</dcterms:created>
  <dcterms:modified xsi:type="dcterms:W3CDTF">2016-03-15T17:54:29Z</dcterms:modified>
</cp:coreProperties>
</file>