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77" r:id="rId4"/>
    <p:sldId id="260" r:id="rId5"/>
    <p:sldId id="262" r:id="rId6"/>
    <p:sldId id="272" r:id="rId7"/>
    <p:sldId id="275" r:id="rId8"/>
    <p:sldId id="257" r:id="rId9"/>
    <p:sldId id="261" r:id="rId10"/>
    <p:sldId id="264" r:id="rId11"/>
    <p:sldId id="265" r:id="rId12"/>
    <p:sldId id="266" r:id="rId13"/>
    <p:sldId id="269" r:id="rId14"/>
    <p:sldId id="270" r:id="rId15"/>
    <p:sldId id="271" r:id="rId16"/>
    <p:sldId id="279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9" autoAdjust="0"/>
    <p:restoredTop sz="94660"/>
  </p:normalViewPr>
  <p:slideViewPr>
    <p:cSldViewPr>
      <p:cViewPr varScale="1">
        <p:scale>
          <a:sx n="70" d="100"/>
          <a:sy n="70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2AFD9-D24B-41CB-B4FE-2FB2308EC58A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3AE173-3991-416B-A845-D08B6F87E0DE}">
      <dgm:prSet phldrT="[Текст]" custT="1"/>
      <dgm:spPr>
        <a:xfrm>
          <a:off x="2109112" y="324400"/>
          <a:ext cx="2302214" cy="2302214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sz="14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Сабақтың тақырыбы</a:t>
          </a:r>
          <a:endParaRPr lang="ru-RU" sz="1400" b="1" i="1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4D996EA-48D0-4511-A9AB-8DC6421703AA}" type="parTrans" cxnId="{F0286485-3FFE-42E7-B683-6BCB998744C5}">
      <dgm:prSet/>
      <dgm:spPr/>
      <dgm:t>
        <a:bodyPr/>
        <a:lstStyle/>
        <a:p>
          <a:endParaRPr lang="ru-RU"/>
        </a:p>
      </dgm:t>
    </dgm:pt>
    <dgm:pt modelId="{B0E62DFF-16F0-48C7-9C33-ADE2CE3321A0}" type="sibTrans" cxnId="{F0286485-3FFE-42E7-B683-6BCB998744C5}">
      <dgm:prSet/>
      <dgm:spPr/>
      <dgm:t>
        <a:bodyPr/>
        <a:lstStyle/>
        <a:p>
          <a:endParaRPr lang="ru-RU"/>
        </a:p>
      </dgm:t>
    </dgm:pt>
    <dgm:pt modelId="{7B267232-8547-494B-A451-331E8AB7BE32}">
      <dgm:prSet phldrT="[Текст]"/>
      <dgm:spPr>
        <a:xfrm rot="10800000">
          <a:off x="4517664" y="2732953"/>
          <a:ext cx="2302214" cy="2302214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b="1" i="1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Әдіс-тәсілдер</a:t>
          </a:r>
          <a:endParaRPr lang="ru-RU" b="1" i="1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4D41E09-55F4-4DD7-A1DB-E85881BDB17C}" type="parTrans" cxnId="{5DA3EA84-D0DB-4874-81EF-241F9B0858BC}">
      <dgm:prSet/>
      <dgm:spPr/>
      <dgm:t>
        <a:bodyPr/>
        <a:lstStyle/>
        <a:p>
          <a:endParaRPr lang="ru-RU"/>
        </a:p>
      </dgm:t>
    </dgm:pt>
    <dgm:pt modelId="{48D644DD-E752-40F1-9BD1-3A6C40FBE6A8}" type="sibTrans" cxnId="{5DA3EA84-D0DB-4874-81EF-241F9B0858BC}">
      <dgm:prSet/>
      <dgm:spPr/>
      <dgm:t>
        <a:bodyPr/>
        <a:lstStyle/>
        <a:p>
          <a:endParaRPr lang="ru-RU"/>
        </a:p>
      </dgm:t>
    </dgm:pt>
    <dgm:pt modelId="{F933D66A-6B5B-45EB-82D0-BC10215A423D}">
      <dgm:prSet phldrT="[Текст]"/>
      <dgm:spPr>
        <a:xfrm rot="16200000">
          <a:off x="2109112" y="2732953"/>
          <a:ext cx="2302214" cy="2302214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b="1" i="1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Күтілетін нәтиже</a:t>
          </a:r>
          <a:endParaRPr lang="ru-RU" b="1" i="1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43F3A22-E71A-4969-B095-E2F0FC8E7EFE}" type="parTrans" cxnId="{BC930747-5459-4D07-84D1-813B7CCF5338}">
      <dgm:prSet/>
      <dgm:spPr/>
      <dgm:t>
        <a:bodyPr/>
        <a:lstStyle/>
        <a:p>
          <a:endParaRPr lang="ru-RU"/>
        </a:p>
      </dgm:t>
    </dgm:pt>
    <dgm:pt modelId="{6D4D8617-0642-4128-BC97-E5CB3E291FF6}" type="sibTrans" cxnId="{BC930747-5459-4D07-84D1-813B7CCF5338}">
      <dgm:prSet/>
      <dgm:spPr/>
      <dgm:t>
        <a:bodyPr/>
        <a:lstStyle/>
        <a:p>
          <a:endParaRPr lang="ru-RU"/>
        </a:p>
      </dgm:t>
    </dgm:pt>
    <dgm:pt modelId="{EFE0CAD9-FE99-49BF-AF54-26206441158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52262" y="3303553"/>
          <a:ext cx="3483770" cy="1861474"/>
        </a:xfr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b="1" i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BEFD7E9-5F02-4FDE-918F-5E2C90BB8544}" type="parTrans" cxnId="{4D2C3C55-4226-4579-A8E6-C266473DD6A7}">
      <dgm:prSet/>
      <dgm:spPr/>
      <dgm:t>
        <a:bodyPr/>
        <a:lstStyle/>
        <a:p>
          <a:endParaRPr lang="ru-RU"/>
        </a:p>
      </dgm:t>
    </dgm:pt>
    <dgm:pt modelId="{B496C922-5734-4B62-8300-3A25B4FB654F}" type="sibTrans" cxnId="{4D2C3C55-4226-4579-A8E6-C266473DD6A7}">
      <dgm:prSet/>
      <dgm:spPr/>
      <dgm:t>
        <a:bodyPr/>
        <a:lstStyle/>
        <a:p>
          <a:endParaRPr lang="ru-RU"/>
        </a:p>
      </dgm:t>
    </dgm:pt>
    <dgm:pt modelId="{8CC984B4-A67C-476A-92EE-325DF75E1B2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63378" y="-18679"/>
          <a:ext cx="3429532" cy="1701405"/>
        </a:xfr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endParaRPr lang="ru-RU" sz="2400" b="1" i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44F4042-EAF4-4885-BD4A-333D3B46E685}" type="parTrans" cxnId="{30483F6F-E006-442B-8599-EF3DEE143DEB}">
      <dgm:prSet/>
      <dgm:spPr/>
      <dgm:t>
        <a:bodyPr/>
        <a:lstStyle/>
        <a:p>
          <a:endParaRPr lang="ru-RU"/>
        </a:p>
      </dgm:t>
    </dgm:pt>
    <dgm:pt modelId="{B413A51A-2B1F-4923-B6C7-EC30187DDFD8}" type="sibTrans" cxnId="{30483F6F-E006-442B-8599-EF3DEE143DEB}">
      <dgm:prSet/>
      <dgm:spPr/>
      <dgm:t>
        <a:bodyPr/>
        <a:lstStyle/>
        <a:p>
          <a:endParaRPr lang="ru-RU"/>
        </a:p>
      </dgm:t>
    </dgm:pt>
    <dgm:pt modelId="{420EB33C-5F24-439C-A541-AC33CBC8D86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5040555" y="3573584"/>
          <a:ext cx="3883925" cy="1701405"/>
        </a:xfr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 sz="1600" b="1" i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B310A6B-B696-4D55-8109-16C9895F827F}" type="parTrans" cxnId="{D1F8CBD8-D95D-4922-B9C7-2067D94A5B5C}">
      <dgm:prSet/>
      <dgm:spPr/>
      <dgm:t>
        <a:bodyPr/>
        <a:lstStyle/>
        <a:p>
          <a:endParaRPr lang="ru-RU"/>
        </a:p>
      </dgm:t>
    </dgm:pt>
    <dgm:pt modelId="{E351F337-9AA6-4D08-82E8-AF1C4BCFC2EB}" type="sibTrans" cxnId="{D1F8CBD8-D95D-4922-B9C7-2067D94A5B5C}">
      <dgm:prSet/>
      <dgm:spPr/>
      <dgm:t>
        <a:bodyPr/>
        <a:lstStyle/>
        <a:p>
          <a:endParaRPr lang="ru-RU"/>
        </a:p>
      </dgm:t>
    </dgm:pt>
    <dgm:pt modelId="{D31441E2-CF64-4262-A553-6259AD8F802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5178842" y="-18679"/>
          <a:ext cx="3715248" cy="1701405"/>
        </a:xfr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 sz="1000" b="1" i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D114064-EEAF-44CF-AC61-B5DCA7DE9F4D}" type="sibTrans" cxnId="{BC41EC58-EEE5-497F-A253-54929BE29713}">
      <dgm:prSet/>
      <dgm:spPr/>
      <dgm:t>
        <a:bodyPr/>
        <a:lstStyle/>
        <a:p>
          <a:endParaRPr lang="ru-RU"/>
        </a:p>
      </dgm:t>
    </dgm:pt>
    <dgm:pt modelId="{F47E6F44-3C73-41B3-94CB-4CC4D7219CCC}" type="parTrans" cxnId="{BC41EC58-EEE5-497F-A253-54929BE29713}">
      <dgm:prSet/>
      <dgm:spPr/>
      <dgm:t>
        <a:bodyPr/>
        <a:lstStyle/>
        <a:p>
          <a:endParaRPr lang="ru-RU"/>
        </a:p>
      </dgm:t>
    </dgm:pt>
    <dgm:pt modelId="{741A049D-4389-4E69-9CBF-A550D7A05702}">
      <dgm:prSet phldrT="[Текст]"/>
      <dgm:spPr>
        <a:xfrm rot="5400000">
          <a:off x="4517664" y="324400"/>
          <a:ext cx="2302214" cy="2302214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kk-KZ" b="1" i="1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Сабақтың мақсаты</a:t>
          </a:r>
          <a:endParaRPr lang="ru-RU" b="1" i="1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DE3B91F-F2F6-4D28-B3E7-BE3617DBF919}" type="sibTrans" cxnId="{A80F4DB3-4A9C-4A5B-B614-564715F7788A}">
      <dgm:prSet/>
      <dgm:spPr/>
      <dgm:t>
        <a:bodyPr/>
        <a:lstStyle/>
        <a:p>
          <a:endParaRPr lang="ru-RU"/>
        </a:p>
      </dgm:t>
    </dgm:pt>
    <dgm:pt modelId="{4341DF2E-78D7-4304-94A0-35F0CED4982B}" type="parTrans" cxnId="{A80F4DB3-4A9C-4A5B-B614-564715F7788A}">
      <dgm:prSet/>
      <dgm:spPr/>
      <dgm:t>
        <a:bodyPr/>
        <a:lstStyle/>
        <a:p>
          <a:endParaRPr lang="ru-RU"/>
        </a:p>
      </dgm:t>
    </dgm:pt>
    <dgm:pt modelId="{FD60970F-BDFD-48D8-9A3F-35F1FCFA8A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5040555" y="3573584"/>
          <a:ext cx="3883925" cy="1701405"/>
        </a:xfr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kk-KZ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“Ыстық орындық” әдісі</a:t>
          </a:r>
          <a:endParaRPr lang="ru-RU" sz="1600" b="1" i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47E5533-30FF-477F-934F-D60244AA39AA}" type="parTrans" cxnId="{149338A3-834A-46F0-A5C1-480AA20D9872}">
      <dgm:prSet/>
      <dgm:spPr/>
      <dgm:t>
        <a:bodyPr/>
        <a:lstStyle/>
        <a:p>
          <a:endParaRPr lang="ru-RU"/>
        </a:p>
      </dgm:t>
    </dgm:pt>
    <dgm:pt modelId="{D1E478FC-C916-47F4-9807-9FED54978FD8}" type="sibTrans" cxnId="{149338A3-834A-46F0-A5C1-480AA20D9872}">
      <dgm:prSet/>
      <dgm:spPr/>
      <dgm:t>
        <a:bodyPr/>
        <a:lstStyle/>
        <a:p>
          <a:endParaRPr lang="ru-RU"/>
        </a:p>
      </dgm:t>
    </dgm:pt>
    <dgm:pt modelId="{8B75C624-56B6-49A6-9D60-47AE4256FF5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5040555" y="3573584"/>
          <a:ext cx="3883925" cy="1701405"/>
        </a:xfr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kk-KZ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“Тікелей эфир” әдісі</a:t>
          </a:r>
          <a:endParaRPr lang="ru-RU" sz="1600" b="1" i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A79344-EF5F-4FC1-AB7C-DF1948C28D78}" type="parTrans" cxnId="{72580900-C8E1-4A4C-A1F0-ABFC30E55AFE}">
      <dgm:prSet/>
      <dgm:spPr/>
      <dgm:t>
        <a:bodyPr/>
        <a:lstStyle/>
        <a:p>
          <a:endParaRPr lang="ru-RU"/>
        </a:p>
      </dgm:t>
    </dgm:pt>
    <dgm:pt modelId="{B04089F5-9AF7-4407-8E5E-3B9CB4E91744}" type="sibTrans" cxnId="{72580900-C8E1-4A4C-A1F0-ABFC30E55AFE}">
      <dgm:prSet/>
      <dgm:spPr/>
      <dgm:t>
        <a:bodyPr/>
        <a:lstStyle/>
        <a:p>
          <a:endParaRPr lang="ru-RU"/>
        </a:p>
      </dgm:t>
    </dgm:pt>
    <dgm:pt modelId="{A3D33622-BF9C-4343-81E2-FAA68DEBA4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5040555" y="3573584"/>
          <a:ext cx="3883925" cy="1701405"/>
        </a:xfr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kk-KZ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</a:t>
          </a:r>
          <a:r>
            <a:rPr lang="en-US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</a:t>
          </a:r>
          <a:r>
            <a:rPr lang="ru-RU" sz="1600" b="1" i="1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жұлдыз</a:t>
          </a:r>
          <a:r>
            <a: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kk-KZ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тілек” әдісі</a:t>
          </a:r>
          <a:endParaRPr lang="ru-RU" sz="1600" b="1" i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4BEBB32-FB2A-4426-85E0-4946A6AC8FFD}" type="parTrans" cxnId="{E2B5E423-0A40-4E74-85DC-7E9039E459EA}">
      <dgm:prSet/>
      <dgm:spPr/>
      <dgm:t>
        <a:bodyPr/>
        <a:lstStyle/>
        <a:p>
          <a:endParaRPr lang="ru-RU"/>
        </a:p>
      </dgm:t>
    </dgm:pt>
    <dgm:pt modelId="{D99C4C12-1BAA-462C-BC71-89F63A8E12FD}" type="sibTrans" cxnId="{E2B5E423-0A40-4E74-85DC-7E9039E459EA}">
      <dgm:prSet/>
      <dgm:spPr/>
      <dgm:t>
        <a:bodyPr/>
        <a:lstStyle/>
        <a:p>
          <a:endParaRPr lang="ru-RU"/>
        </a:p>
      </dgm:t>
    </dgm:pt>
    <dgm:pt modelId="{40884A7A-A7FC-4AD9-B564-12EC9CB4308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5040555" y="3573584"/>
          <a:ext cx="3883925" cy="1701405"/>
        </a:xfr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kk-KZ" sz="16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“баланс дөңгелегі” әдісі</a:t>
          </a:r>
          <a:endParaRPr lang="ru-RU" sz="1600" b="1" i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43B2EC3-A12C-412A-8F23-E0553039FC8E}" type="parTrans" cxnId="{22CD8206-F4DA-4DD0-9B7B-D27E353C8672}">
      <dgm:prSet/>
      <dgm:spPr/>
      <dgm:t>
        <a:bodyPr/>
        <a:lstStyle/>
        <a:p>
          <a:endParaRPr lang="ru-RU"/>
        </a:p>
      </dgm:t>
    </dgm:pt>
    <dgm:pt modelId="{3FD917DE-C2A2-4DD7-B7ED-D96FDD8AEE10}" type="sibTrans" cxnId="{22CD8206-F4DA-4DD0-9B7B-D27E353C8672}">
      <dgm:prSet/>
      <dgm:spPr/>
      <dgm:t>
        <a:bodyPr/>
        <a:lstStyle/>
        <a:p>
          <a:endParaRPr lang="ru-RU"/>
        </a:p>
      </dgm:t>
    </dgm:pt>
    <dgm:pt modelId="{4EE50EF6-75B3-4001-B76B-034FE7B33B4D}">
      <dgm:prSet/>
      <dgm:spPr/>
      <dgm:t>
        <a:bodyPr/>
        <a:lstStyle/>
        <a:p>
          <a:r>
            <a:rPr lang="kk-KZ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 қорытудың маңыздылығы,  тамақтанудың </a:t>
          </a:r>
        </a:p>
      </dgm:t>
    </dgm:pt>
    <dgm:pt modelId="{7A03385D-43AF-4EA8-A0C0-A0D296836588}" type="parTrans" cxnId="{7DF18C19-2C65-4327-8766-FC5354AC5AEF}">
      <dgm:prSet/>
      <dgm:spPr/>
      <dgm:t>
        <a:bodyPr/>
        <a:lstStyle/>
        <a:p>
          <a:endParaRPr lang="ru-RU"/>
        </a:p>
      </dgm:t>
    </dgm:pt>
    <dgm:pt modelId="{247CD95F-0248-484A-AF84-13DD768819E2}" type="sibTrans" cxnId="{7DF18C19-2C65-4327-8766-FC5354AC5AEF}">
      <dgm:prSet/>
      <dgm:spPr/>
      <dgm:t>
        <a:bodyPr/>
        <a:lstStyle/>
        <a:p>
          <a:endParaRPr lang="ru-RU"/>
        </a:p>
      </dgm:t>
    </dgm:pt>
    <dgm:pt modelId="{763E6F72-36E9-4EEB-8B4A-09F997A74AAE}">
      <dgm:prSet/>
      <dgm:spPr/>
      <dgm:t>
        <a:bodyPr/>
        <a:lstStyle/>
        <a:p>
          <a:r>
            <a:rPr lang="kk-KZ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гигиеналық талабы</a:t>
          </a:r>
        </a:p>
      </dgm:t>
    </dgm:pt>
    <dgm:pt modelId="{3FB057A8-659D-4E9A-9D4B-C7F04E2A3751}" type="parTrans" cxnId="{29404A0D-F794-45AB-A687-5543FAD519A3}">
      <dgm:prSet/>
      <dgm:spPr/>
      <dgm:t>
        <a:bodyPr/>
        <a:lstStyle/>
        <a:p>
          <a:endParaRPr lang="ru-RU"/>
        </a:p>
      </dgm:t>
    </dgm:pt>
    <dgm:pt modelId="{9D4B3E2C-04FB-4000-AAC2-0E9B426B95AD}" type="sibTrans" cxnId="{29404A0D-F794-45AB-A687-5543FAD519A3}">
      <dgm:prSet/>
      <dgm:spPr/>
      <dgm:t>
        <a:bodyPr/>
        <a:lstStyle/>
        <a:p>
          <a:endParaRPr lang="ru-RU"/>
        </a:p>
      </dgm:t>
    </dgm:pt>
    <dgm:pt modelId="{FEED2654-4E44-494B-B616-E5414CDCC8B2}">
      <dgm:prSet/>
      <dgm:spPr/>
      <dgm:t>
        <a:bodyPr/>
        <a:lstStyle/>
        <a:p>
          <a:r>
            <a:rPr lang="kk-KZ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 дұрыс тамақтану туралы  білімдерін  кеңейтеді.</a:t>
          </a:r>
          <a:endParaRPr lang="ru-RU" dirty="0"/>
        </a:p>
      </dgm:t>
    </dgm:pt>
    <dgm:pt modelId="{B0BDB334-A12D-40A6-B59B-7DFAFE04F7C4}" type="parTrans" cxnId="{BC651D6C-CFAF-4D2E-9093-D70898972CA9}">
      <dgm:prSet/>
      <dgm:spPr/>
      <dgm:t>
        <a:bodyPr/>
        <a:lstStyle/>
        <a:p>
          <a:endParaRPr lang="ru-RU"/>
        </a:p>
      </dgm:t>
    </dgm:pt>
    <dgm:pt modelId="{8B2CDA29-54B3-4A2C-8479-DE56A4391C12}" type="sibTrans" cxnId="{BC651D6C-CFAF-4D2E-9093-D70898972CA9}">
      <dgm:prSet/>
      <dgm:spPr/>
      <dgm:t>
        <a:bodyPr/>
        <a:lstStyle/>
        <a:p>
          <a:endParaRPr lang="ru-RU"/>
        </a:p>
      </dgm:t>
    </dgm:pt>
    <dgm:pt modelId="{E726CB04-0079-4262-A8DE-C8C4913C18C0}" type="pres">
      <dgm:prSet presAssocID="{C682AFD9-D24B-41CB-B4FE-2FB2308EC58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09492-4A1B-4E68-90CF-EC3CEC08060D}" type="pres">
      <dgm:prSet presAssocID="{C682AFD9-D24B-41CB-B4FE-2FB2308EC58A}" presName="children" presStyleCnt="0"/>
      <dgm:spPr/>
      <dgm:t>
        <a:bodyPr/>
        <a:lstStyle/>
        <a:p>
          <a:endParaRPr lang="ru-RU"/>
        </a:p>
      </dgm:t>
    </dgm:pt>
    <dgm:pt modelId="{68D3CFDB-CC5C-40D8-BF4B-484DC5DC6EA0}" type="pres">
      <dgm:prSet presAssocID="{C682AFD9-D24B-41CB-B4FE-2FB2308EC58A}" presName="child1group" presStyleCnt="0"/>
      <dgm:spPr/>
      <dgm:t>
        <a:bodyPr/>
        <a:lstStyle/>
        <a:p>
          <a:endParaRPr lang="ru-RU"/>
        </a:p>
      </dgm:t>
    </dgm:pt>
    <dgm:pt modelId="{29A6E48D-7F8B-4616-8A79-BD72AC40CE02}" type="pres">
      <dgm:prSet presAssocID="{C682AFD9-D24B-41CB-B4FE-2FB2308EC58A}" presName="child1" presStyleLbl="bgAcc1" presStyleIdx="0" presStyleCnt="4" custScaleX="241469" custScaleY="128221" custLinFactNeighborX="-41682" custLinFactNeighborY="1993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D745087-FF2D-47A9-A9F2-4222721FD668}" type="pres">
      <dgm:prSet presAssocID="{C682AFD9-D24B-41CB-B4FE-2FB2308EC58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9AE86-AA9F-4BD1-88E8-80EDA2CCC761}" type="pres">
      <dgm:prSet presAssocID="{C682AFD9-D24B-41CB-B4FE-2FB2308EC58A}" presName="child2group" presStyleCnt="0"/>
      <dgm:spPr/>
      <dgm:t>
        <a:bodyPr/>
        <a:lstStyle/>
        <a:p>
          <a:endParaRPr lang="ru-RU"/>
        </a:p>
      </dgm:t>
    </dgm:pt>
    <dgm:pt modelId="{E917B93C-1C72-4DD8-AFA5-6323D8AE2AAC}" type="pres">
      <dgm:prSet presAssocID="{C682AFD9-D24B-41CB-B4FE-2FB2308EC58A}" presName="child2" presStyleLbl="bgAcc1" presStyleIdx="1" presStyleCnt="4" custScaleX="213268" custScaleY="131545" custLinFactNeighborX="56922" custLinFactNeighborY="2069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4C73776-07ED-4D87-98C8-C18A48D1017A}" type="pres">
      <dgm:prSet presAssocID="{C682AFD9-D24B-41CB-B4FE-2FB2308EC58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B1A60-A91C-42CB-8E04-1C801C8765B5}" type="pres">
      <dgm:prSet presAssocID="{C682AFD9-D24B-41CB-B4FE-2FB2308EC58A}" presName="child3group" presStyleCnt="0"/>
      <dgm:spPr/>
      <dgm:t>
        <a:bodyPr/>
        <a:lstStyle/>
        <a:p>
          <a:endParaRPr lang="ru-RU"/>
        </a:p>
      </dgm:t>
    </dgm:pt>
    <dgm:pt modelId="{2E465CC3-B2A9-454D-A4CE-0C5D0E10298C}" type="pres">
      <dgm:prSet presAssocID="{C682AFD9-D24B-41CB-B4FE-2FB2308EC58A}" presName="child3" presStyleLbl="bgAcc1" presStyleIdx="2" presStyleCnt="4" custScaleX="222865" custScaleY="197715" custLinFactNeighborX="53919" custLinFactNeighborY="-1814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339790C-ACF4-44B9-9E08-8B3E07741C64}" type="pres">
      <dgm:prSet presAssocID="{C682AFD9-D24B-41CB-B4FE-2FB2308EC58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B1F90-9C53-4733-AA96-2F47ECE8BB74}" type="pres">
      <dgm:prSet presAssocID="{C682AFD9-D24B-41CB-B4FE-2FB2308EC58A}" presName="child4group" presStyleCnt="0"/>
      <dgm:spPr/>
      <dgm:t>
        <a:bodyPr/>
        <a:lstStyle/>
        <a:p>
          <a:endParaRPr lang="ru-RU"/>
        </a:p>
      </dgm:t>
    </dgm:pt>
    <dgm:pt modelId="{8A647E98-5ADF-48E2-9095-141FA7390C0E}" type="pres">
      <dgm:prSet presAssocID="{C682AFD9-D24B-41CB-B4FE-2FB2308EC58A}" presName="child4" presStyleLbl="bgAcc1" presStyleIdx="3" presStyleCnt="4" custScaleX="233125" custScaleY="224334" custLinFactNeighborX="-44023" custLinFactNeighborY="-1967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F40C087-B8E3-4D2F-816E-1174FE69E46C}" type="pres">
      <dgm:prSet presAssocID="{C682AFD9-D24B-41CB-B4FE-2FB2308EC58A}" presName="child4Text" presStyleLbl="bgAcc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D4785E0-AF2A-4B9C-8BFF-BB669B2A9C87}" type="pres">
      <dgm:prSet presAssocID="{C682AFD9-D24B-41CB-B4FE-2FB2308EC58A}" presName="childPlaceholder" presStyleCnt="0"/>
      <dgm:spPr/>
      <dgm:t>
        <a:bodyPr/>
        <a:lstStyle/>
        <a:p>
          <a:endParaRPr lang="ru-RU"/>
        </a:p>
      </dgm:t>
    </dgm:pt>
    <dgm:pt modelId="{A95A7B0C-A040-42DA-9FF7-30E7FBA3BE63}" type="pres">
      <dgm:prSet presAssocID="{C682AFD9-D24B-41CB-B4FE-2FB2308EC58A}" presName="circle" presStyleCnt="0"/>
      <dgm:spPr/>
      <dgm:t>
        <a:bodyPr/>
        <a:lstStyle/>
        <a:p>
          <a:endParaRPr lang="ru-RU"/>
        </a:p>
      </dgm:t>
    </dgm:pt>
    <dgm:pt modelId="{63BFD62E-DB09-40BF-961E-48F45C9F7530}" type="pres">
      <dgm:prSet presAssocID="{C682AFD9-D24B-41CB-B4FE-2FB2308EC58A}" presName="quadrant1" presStyleLbl="node1" presStyleIdx="0" presStyleCnt="4" custScaleX="12083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04552475-B504-4662-83A5-31900821B96E}" type="pres">
      <dgm:prSet presAssocID="{C682AFD9-D24B-41CB-B4FE-2FB2308EC58A}" presName="quadrant2" presStyleLbl="node1" presStyleIdx="1" presStyleCnt="4" custScaleX="94745" custScaleY="96102" custLinFactNeighborX="9805" custLinFactNeighborY="77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BD8EC47C-9AC2-492A-AEAF-D2BC26CC6D6B}" type="pres">
      <dgm:prSet presAssocID="{C682AFD9-D24B-41CB-B4FE-2FB2308EC58A}" presName="quadrant3" presStyleLbl="node1" presStyleIdx="2" presStyleCnt="4" custScaleX="94745" custLinFactNeighborX="9805" custLinFactNeighborY="-3848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3CAE96A4-7AC3-44F6-B3F3-30062776DE64}" type="pres">
      <dgm:prSet presAssocID="{C682AFD9-D24B-41CB-B4FE-2FB2308EC58A}" presName="quadrant4" presStyleLbl="node1" presStyleIdx="3" presStyleCnt="4" custScaleX="12083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E47EB731-B691-4767-9395-34D37302B74A}" type="pres">
      <dgm:prSet presAssocID="{C682AFD9-D24B-41CB-B4FE-2FB2308EC58A}" presName="quadrantPlaceholder" presStyleCnt="0"/>
      <dgm:spPr/>
      <dgm:t>
        <a:bodyPr/>
        <a:lstStyle/>
        <a:p>
          <a:endParaRPr lang="ru-RU"/>
        </a:p>
      </dgm:t>
    </dgm:pt>
    <dgm:pt modelId="{6C361729-089E-4EDC-8250-043F1B1C223E}" type="pres">
      <dgm:prSet presAssocID="{C682AFD9-D24B-41CB-B4FE-2FB2308EC58A}" presName="center1" presStyleLbl="fgShp" presStyleIdx="0" presStyleCnt="2"/>
      <dgm:spPr>
        <a:xfrm>
          <a:off x="4067058" y="2201264"/>
          <a:ext cx="794875" cy="691196"/>
        </a:xfrm>
        <a:prstGeom prst="circular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FC27B42-ACA3-4DE5-AF4B-1D1E7561B874}" type="pres">
      <dgm:prSet presAssocID="{C682AFD9-D24B-41CB-B4FE-2FB2308EC58A}" presName="center2" presStyleLbl="fgShp" presStyleIdx="1" presStyleCnt="2"/>
      <dgm:spPr>
        <a:xfrm rot="10800000">
          <a:off x="4067058" y="2467108"/>
          <a:ext cx="794875" cy="691196"/>
        </a:xfrm>
        <a:prstGeom prst="circular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BC930747-5459-4D07-84D1-813B7CCF5338}" srcId="{C682AFD9-D24B-41CB-B4FE-2FB2308EC58A}" destId="{F933D66A-6B5B-45EB-82D0-BC10215A423D}" srcOrd="3" destOrd="0" parTransId="{943F3A22-E71A-4969-B095-E2F0FC8E7EFE}" sibTransId="{6D4D8617-0642-4128-BC97-E5CB3E291FF6}"/>
    <dgm:cxn modelId="{C1E98088-01DB-4C4D-AAC1-ADC82813D071}" type="presOf" srcId="{4EE50EF6-75B3-4001-B76B-034FE7B33B4D}" destId="{34C73776-07ED-4D87-98C8-C18A48D1017A}" srcOrd="1" destOrd="1" presId="urn:microsoft.com/office/officeart/2005/8/layout/cycle4#1"/>
    <dgm:cxn modelId="{30483F6F-E006-442B-8599-EF3DEE143DEB}" srcId="{C93AE173-3991-416B-A845-D08B6F87E0DE}" destId="{8CC984B4-A67C-476A-92EE-325DF75E1B2A}" srcOrd="0" destOrd="0" parTransId="{344F4042-EAF4-4885-BD4A-333D3B46E685}" sibTransId="{B413A51A-2B1F-4923-B6C7-EC30187DDFD8}"/>
    <dgm:cxn modelId="{8F731E86-A36F-4203-AFA4-4CF218FDF9BF}" type="presOf" srcId="{D31441E2-CF64-4262-A553-6259AD8F802F}" destId="{34C73776-07ED-4D87-98C8-C18A48D1017A}" srcOrd="1" destOrd="0" presId="urn:microsoft.com/office/officeart/2005/8/layout/cycle4#1"/>
    <dgm:cxn modelId="{22CD8206-F4DA-4DD0-9B7B-D27E353C8672}" srcId="{7B267232-8547-494B-A451-331E8AB7BE32}" destId="{40884A7A-A7FC-4AD9-B564-12EC9CB4308E}" srcOrd="4" destOrd="0" parTransId="{243B2EC3-A12C-412A-8F23-E0553039FC8E}" sibTransId="{3FD917DE-C2A2-4DD7-B7ED-D96FDD8AEE10}"/>
    <dgm:cxn modelId="{72580900-C8E1-4A4C-A1F0-ABFC30E55AFE}" srcId="{7B267232-8547-494B-A451-331E8AB7BE32}" destId="{8B75C624-56B6-49A6-9D60-47AE4256FF5D}" srcOrd="2" destOrd="0" parTransId="{8FA79344-EF5F-4FC1-AB7C-DF1948C28D78}" sibTransId="{B04089F5-9AF7-4407-8E5E-3B9CB4E91744}"/>
    <dgm:cxn modelId="{F9FED606-7B94-4B42-AC40-E5C6C721D594}" type="presOf" srcId="{A3D33622-BF9C-4343-81E2-FAA68DEBA438}" destId="{2E465CC3-B2A9-454D-A4CE-0C5D0E10298C}" srcOrd="0" destOrd="3" presId="urn:microsoft.com/office/officeart/2005/8/layout/cycle4#1"/>
    <dgm:cxn modelId="{7DF18C19-2C65-4327-8766-FC5354AC5AEF}" srcId="{741A049D-4389-4E69-9CBF-A550D7A05702}" destId="{4EE50EF6-75B3-4001-B76B-034FE7B33B4D}" srcOrd="1" destOrd="0" parTransId="{7A03385D-43AF-4EA8-A0C0-A0D296836588}" sibTransId="{247CD95F-0248-484A-AF84-13DD768819E2}"/>
    <dgm:cxn modelId="{29404A0D-F794-45AB-A687-5543FAD519A3}" srcId="{741A049D-4389-4E69-9CBF-A550D7A05702}" destId="{763E6F72-36E9-4EEB-8B4A-09F997A74AAE}" srcOrd="2" destOrd="0" parTransId="{3FB057A8-659D-4E9A-9D4B-C7F04E2A3751}" sibTransId="{9D4B3E2C-04FB-4000-AAC2-0E9B426B95AD}"/>
    <dgm:cxn modelId="{0F7D85D1-A70C-48AA-9AD6-39C4641EAEAC}" type="presOf" srcId="{7B267232-8547-494B-A451-331E8AB7BE32}" destId="{BD8EC47C-9AC2-492A-AEAF-D2BC26CC6D6B}" srcOrd="0" destOrd="0" presId="urn:microsoft.com/office/officeart/2005/8/layout/cycle4#1"/>
    <dgm:cxn modelId="{1939137C-AF77-4271-BC90-DCB96923184A}" type="presOf" srcId="{420EB33C-5F24-439C-A541-AC33CBC8D860}" destId="{9339790C-ACF4-44B9-9E08-8B3E07741C64}" srcOrd="1" destOrd="0" presId="urn:microsoft.com/office/officeart/2005/8/layout/cycle4#1"/>
    <dgm:cxn modelId="{8B83598E-D52D-4A40-B7A9-F9431894117C}" type="presOf" srcId="{420EB33C-5F24-439C-A541-AC33CBC8D860}" destId="{2E465CC3-B2A9-454D-A4CE-0C5D0E10298C}" srcOrd="0" destOrd="0" presId="urn:microsoft.com/office/officeart/2005/8/layout/cycle4#1"/>
    <dgm:cxn modelId="{05DEA900-425B-44C2-B444-DCDC4FC00C53}" type="presOf" srcId="{EFE0CAD9-FE99-49BF-AF54-26206441158E}" destId="{6F40C087-B8E3-4D2F-816E-1174FE69E46C}" srcOrd="1" destOrd="0" presId="urn:microsoft.com/office/officeart/2005/8/layout/cycle4#1"/>
    <dgm:cxn modelId="{B8EF008A-3D43-48D8-BAB2-A4649154F9CD}" type="presOf" srcId="{4EE50EF6-75B3-4001-B76B-034FE7B33B4D}" destId="{E917B93C-1C72-4DD8-AFA5-6323D8AE2AAC}" srcOrd="0" destOrd="1" presId="urn:microsoft.com/office/officeart/2005/8/layout/cycle4#1"/>
    <dgm:cxn modelId="{A74FB343-8A07-48DD-8925-78E7BA4BCFAC}" type="presOf" srcId="{8B75C624-56B6-49A6-9D60-47AE4256FF5D}" destId="{2E465CC3-B2A9-454D-A4CE-0C5D0E10298C}" srcOrd="0" destOrd="2" presId="urn:microsoft.com/office/officeart/2005/8/layout/cycle4#1"/>
    <dgm:cxn modelId="{447348C9-B4A2-411F-898A-C1CD7F8BF5C3}" type="presOf" srcId="{A3D33622-BF9C-4343-81E2-FAA68DEBA438}" destId="{9339790C-ACF4-44B9-9E08-8B3E07741C64}" srcOrd="1" destOrd="3" presId="urn:microsoft.com/office/officeart/2005/8/layout/cycle4#1"/>
    <dgm:cxn modelId="{709A1345-E765-4B25-BA42-3F9AF409369A}" type="presOf" srcId="{40884A7A-A7FC-4AD9-B564-12EC9CB4308E}" destId="{9339790C-ACF4-44B9-9E08-8B3E07741C64}" srcOrd="1" destOrd="4" presId="urn:microsoft.com/office/officeart/2005/8/layout/cycle4#1"/>
    <dgm:cxn modelId="{5DA3EA84-D0DB-4874-81EF-241F9B0858BC}" srcId="{C682AFD9-D24B-41CB-B4FE-2FB2308EC58A}" destId="{7B267232-8547-494B-A451-331E8AB7BE32}" srcOrd="2" destOrd="0" parTransId="{34D41E09-55F4-4DD7-A1DB-E85881BDB17C}" sibTransId="{48D644DD-E752-40F1-9BD1-3A6C40FBE6A8}"/>
    <dgm:cxn modelId="{F5A64B0B-5C78-464C-BC59-F91BBE34F421}" type="presOf" srcId="{763E6F72-36E9-4EEB-8B4A-09F997A74AAE}" destId="{34C73776-07ED-4D87-98C8-C18A48D1017A}" srcOrd="1" destOrd="2" presId="urn:microsoft.com/office/officeart/2005/8/layout/cycle4#1"/>
    <dgm:cxn modelId="{E2B5E423-0A40-4E74-85DC-7E9039E459EA}" srcId="{7B267232-8547-494B-A451-331E8AB7BE32}" destId="{A3D33622-BF9C-4343-81E2-FAA68DEBA438}" srcOrd="3" destOrd="0" parTransId="{E4BEBB32-FB2A-4426-85E0-4946A6AC8FFD}" sibTransId="{D99C4C12-1BAA-462C-BC71-89F63A8E12FD}"/>
    <dgm:cxn modelId="{B861A59E-9572-4E27-96AF-336A198A88F6}" type="presOf" srcId="{FD60970F-BDFD-48D8-9A3F-35F1FCFA8A42}" destId="{9339790C-ACF4-44B9-9E08-8B3E07741C64}" srcOrd="1" destOrd="1" presId="urn:microsoft.com/office/officeart/2005/8/layout/cycle4#1"/>
    <dgm:cxn modelId="{88CE6F29-F008-463F-B203-19474E96F772}" type="presOf" srcId="{8B75C624-56B6-49A6-9D60-47AE4256FF5D}" destId="{9339790C-ACF4-44B9-9E08-8B3E07741C64}" srcOrd="1" destOrd="2" presId="urn:microsoft.com/office/officeart/2005/8/layout/cycle4#1"/>
    <dgm:cxn modelId="{0CA18998-47C4-46B2-86DD-5A0CBC2BADCA}" type="presOf" srcId="{8CC984B4-A67C-476A-92EE-325DF75E1B2A}" destId="{1D745087-FF2D-47A9-A9F2-4222721FD668}" srcOrd="1" destOrd="0" presId="urn:microsoft.com/office/officeart/2005/8/layout/cycle4#1"/>
    <dgm:cxn modelId="{8183B06E-9EE5-44CB-8AE7-EA0566C76359}" type="presOf" srcId="{D31441E2-CF64-4262-A553-6259AD8F802F}" destId="{E917B93C-1C72-4DD8-AFA5-6323D8AE2AAC}" srcOrd="0" destOrd="0" presId="urn:microsoft.com/office/officeart/2005/8/layout/cycle4#1"/>
    <dgm:cxn modelId="{DA84D0E7-F033-42EF-8191-133D8906F893}" type="presOf" srcId="{741A049D-4389-4E69-9CBF-A550D7A05702}" destId="{04552475-B504-4662-83A5-31900821B96E}" srcOrd="0" destOrd="0" presId="urn:microsoft.com/office/officeart/2005/8/layout/cycle4#1"/>
    <dgm:cxn modelId="{6AC6B00E-894F-439C-A82E-FF6E1ABABA16}" type="presOf" srcId="{EFE0CAD9-FE99-49BF-AF54-26206441158E}" destId="{8A647E98-5ADF-48E2-9095-141FA7390C0E}" srcOrd="0" destOrd="0" presId="urn:microsoft.com/office/officeart/2005/8/layout/cycle4#1"/>
    <dgm:cxn modelId="{D1371D14-10EE-4C43-8CA2-8B6706FD380C}" type="presOf" srcId="{40884A7A-A7FC-4AD9-B564-12EC9CB4308E}" destId="{2E465CC3-B2A9-454D-A4CE-0C5D0E10298C}" srcOrd="0" destOrd="4" presId="urn:microsoft.com/office/officeart/2005/8/layout/cycle4#1"/>
    <dgm:cxn modelId="{A80F4DB3-4A9C-4A5B-B614-564715F7788A}" srcId="{C682AFD9-D24B-41CB-B4FE-2FB2308EC58A}" destId="{741A049D-4389-4E69-9CBF-A550D7A05702}" srcOrd="1" destOrd="0" parTransId="{4341DF2E-78D7-4304-94A0-35F0CED4982B}" sibTransId="{8DE3B91F-F2F6-4D28-B3E7-BE3617DBF919}"/>
    <dgm:cxn modelId="{BC651D6C-CFAF-4D2E-9093-D70898972CA9}" srcId="{741A049D-4389-4E69-9CBF-A550D7A05702}" destId="{FEED2654-4E44-494B-B616-E5414CDCC8B2}" srcOrd="3" destOrd="0" parTransId="{B0BDB334-A12D-40A6-B59B-7DFAFE04F7C4}" sibTransId="{8B2CDA29-54B3-4A2C-8479-DE56A4391C12}"/>
    <dgm:cxn modelId="{BC48608C-EEED-4693-93C5-EE16684DD9B3}" type="presOf" srcId="{763E6F72-36E9-4EEB-8B4A-09F997A74AAE}" destId="{E917B93C-1C72-4DD8-AFA5-6323D8AE2AAC}" srcOrd="0" destOrd="2" presId="urn:microsoft.com/office/officeart/2005/8/layout/cycle4#1"/>
    <dgm:cxn modelId="{BC41EC58-EEE5-497F-A253-54929BE29713}" srcId="{741A049D-4389-4E69-9CBF-A550D7A05702}" destId="{D31441E2-CF64-4262-A553-6259AD8F802F}" srcOrd="0" destOrd="0" parTransId="{F47E6F44-3C73-41B3-94CB-4CC4D7219CCC}" sibTransId="{5D114064-EEAF-44CF-AC61-B5DCA7DE9F4D}"/>
    <dgm:cxn modelId="{A7D72992-F1EA-42A3-AAC4-85EAFEFD26A2}" type="presOf" srcId="{FEED2654-4E44-494B-B616-E5414CDCC8B2}" destId="{E917B93C-1C72-4DD8-AFA5-6323D8AE2AAC}" srcOrd="0" destOrd="3" presId="urn:microsoft.com/office/officeart/2005/8/layout/cycle4#1"/>
    <dgm:cxn modelId="{6D4A5F01-01E2-4161-BC0A-362714E0EC5B}" type="presOf" srcId="{C93AE173-3991-416B-A845-D08B6F87E0DE}" destId="{63BFD62E-DB09-40BF-961E-48F45C9F7530}" srcOrd="0" destOrd="0" presId="urn:microsoft.com/office/officeart/2005/8/layout/cycle4#1"/>
    <dgm:cxn modelId="{149338A3-834A-46F0-A5C1-480AA20D9872}" srcId="{7B267232-8547-494B-A451-331E8AB7BE32}" destId="{FD60970F-BDFD-48D8-9A3F-35F1FCFA8A42}" srcOrd="1" destOrd="0" parTransId="{047E5533-30FF-477F-934F-D60244AA39AA}" sibTransId="{D1E478FC-C916-47F4-9807-9FED54978FD8}"/>
    <dgm:cxn modelId="{D1F8CBD8-D95D-4922-B9C7-2067D94A5B5C}" srcId="{7B267232-8547-494B-A451-331E8AB7BE32}" destId="{420EB33C-5F24-439C-A541-AC33CBC8D860}" srcOrd="0" destOrd="0" parTransId="{5B310A6B-B696-4D55-8109-16C9895F827F}" sibTransId="{E351F337-9AA6-4D08-82E8-AF1C4BCFC2EB}"/>
    <dgm:cxn modelId="{65C4AAAE-F085-499F-9EDD-A61C2F14D957}" type="presOf" srcId="{C682AFD9-D24B-41CB-B4FE-2FB2308EC58A}" destId="{E726CB04-0079-4262-A8DE-C8C4913C18C0}" srcOrd="0" destOrd="0" presId="urn:microsoft.com/office/officeart/2005/8/layout/cycle4#1"/>
    <dgm:cxn modelId="{95F8E45B-0ED8-4D50-8393-C6FC4E414DE7}" type="presOf" srcId="{FEED2654-4E44-494B-B616-E5414CDCC8B2}" destId="{34C73776-07ED-4D87-98C8-C18A48D1017A}" srcOrd="1" destOrd="3" presId="urn:microsoft.com/office/officeart/2005/8/layout/cycle4#1"/>
    <dgm:cxn modelId="{DD5699B2-E795-4A1A-969E-C467486FEFEC}" type="presOf" srcId="{F933D66A-6B5B-45EB-82D0-BC10215A423D}" destId="{3CAE96A4-7AC3-44F6-B3F3-30062776DE64}" srcOrd="0" destOrd="0" presId="urn:microsoft.com/office/officeart/2005/8/layout/cycle4#1"/>
    <dgm:cxn modelId="{BC8CDE54-CAF9-4474-B320-128FB9C0DAA9}" type="presOf" srcId="{FD60970F-BDFD-48D8-9A3F-35F1FCFA8A42}" destId="{2E465CC3-B2A9-454D-A4CE-0C5D0E10298C}" srcOrd="0" destOrd="1" presId="urn:microsoft.com/office/officeart/2005/8/layout/cycle4#1"/>
    <dgm:cxn modelId="{4D2C3C55-4226-4579-A8E6-C266473DD6A7}" srcId="{F933D66A-6B5B-45EB-82D0-BC10215A423D}" destId="{EFE0CAD9-FE99-49BF-AF54-26206441158E}" srcOrd="0" destOrd="0" parTransId="{5BEFD7E9-5F02-4FDE-918F-5E2C90BB8544}" sibTransId="{B496C922-5734-4B62-8300-3A25B4FB654F}"/>
    <dgm:cxn modelId="{4CF0AEE2-1373-4436-BBD9-A241F9DC4B56}" type="presOf" srcId="{8CC984B4-A67C-476A-92EE-325DF75E1B2A}" destId="{29A6E48D-7F8B-4616-8A79-BD72AC40CE02}" srcOrd="0" destOrd="0" presId="urn:microsoft.com/office/officeart/2005/8/layout/cycle4#1"/>
    <dgm:cxn modelId="{F0286485-3FFE-42E7-B683-6BCB998744C5}" srcId="{C682AFD9-D24B-41CB-B4FE-2FB2308EC58A}" destId="{C93AE173-3991-416B-A845-D08B6F87E0DE}" srcOrd="0" destOrd="0" parTransId="{74D996EA-48D0-4511-A9AB-8DC6421703AA}" sibTransId="{B0E62DFF-16F0-48C7-9C33-ADE2CE3321A0}"/>
    <dgm:cxn modelId="{734B7BE3-3549-4A4F-9E16-8D24EE3C1FE0}" type="presParOf" srcId="{E726CB04-0079-4262-A8DE-C8C4913C18C0}" destId="{D5E09492-4A1B-4E68-90CF-EC3CEC08060D}" srcOrd="0" destOrd="0" presId="urn:microsoft.com/office/officeart/2005/8/layout/cycle4#1"/>
    <dgm:cxn modelId="{0E5BDA6D-EAD4-4EE0-9802-4C4EEE87FEA7}" type="presParOf" srcId="{D5E09492-4A1B-4E68-90CF-EC3CEC08060D}" destId="{68D3CFDB-CC5C-40D8-BF4B-484DC5DC6EA0}" srcOrd="0" destOrd="0" presId="urn:microsoft.com/office/officeart/2005/8/layout/cycle4#1"/>
    <dgm:cxn modelId="{BCECFC4C-8BAE-4DF2-A350-CA64EB933208}" type="presParOf" srcId="{68D3CFDB-CC5C-40D8-BF4B-484DC5DC6EA0}" destId="{29A6E48D-7F8B-4616-8A79-BD72AC40CE02}" srcOrd="0" destOrd="0" presId="urn:microsoft.com/office/officeart/2005/8/layout/cycle4#1"/>
    <dgm:cxn modelId="{D63C1704-C0A8-477C-A74E-FD119494E681}" type="presParOf" srcId="{68D3CFDB-CC5C-40D8-BF4B-484DC5DC6EA0}" destId="{1D745087-FF2D-47A9-A9F2-4222721FD668}" srcOrd="1" destOrd="0" presId="urn:microsoft.com/office/officeart/2005/8/layout/cycle4#1"/>
    <dgm:cxn modelId="{40AD6D54-5B77-4A34-8C50-84044B56BB30}" type="presParOf" srcId="{D5E09492-4A1B-4E68-90CF-EC3CEC08060D}" destId="{B1F9AE86-AA9F-4BD1-88E8-80EDA2CCC761}" srcOrd="1" destOrd="0" presId="urn:microsoft.com/office/officeart/2005/8/layout/cycle4#1"/>
    <dgm:cxn modelId="{6F55B3E0-D1C4-46D9-BC45-E178E7360404}" type="presParOf" srcId="{B1F9AE86-AA9F-4BD1-88E8-80EDA2CCC761}" destId="{E917B93C-1C72-4DD8-AFA5-6323D8AE2AAC}" srcOrd="0" destOrd="0" presId="urn:microsoft.com/office/officeart/2005/8/layout/cycle4#1"/>
    <dgm:cxn modelId="{A8CAAC56-6072-4FBD-9286-64E751E8FB09}" type="presParOf" srcId="{B1F9AE86-AA9F-4BD1-88E8-80EDA2CCC761}" destId="{34C73776-07ED-4D87-98C8-C18A48D1017A}" srcOrd="1" destOrd="0" presId="urn:microsoft.com/office/officeart/2005/8/layout/cycle4#1"/>
    <dgm:cxn modelId="{2B4FF30F-A5E2-4CEB-8337-3C4E1A08191B}" type="presParOf" srcId="{D5E09492-4A1B-4E68-90CF-EC3CEC08060D}" destId="{9E3B1A60-A91C-42CB-8E04-1C801C8765B5}" srcOrd="2" destOrd="0" presId="urn:microsoft.com/office/officeart/2005/8/layout/cycle4#1"/>
    <dgm:cxn modelId="{F5FAD5F1-056B-40F9-8C17-2A37FA1518FC}" type="presParOf" srcId="{9E3B1A60-A91C-42CB-8E04-1C801C8765B5}" destId="{2E465CC3-B2A9-454D-A4CE-0C5D0E10298C}" srcOrd="0" destOrd="0" presId="urn:microsoft.com/office/officeart/2005/8/layout/cycle4#1"/>
    <dgm:cxn modelId="{3EC775AE-082A-400E-BAE9-D3C06AD2832E}" type="presParOf" srcId="{9E3B1A60-A91C-42CB-8E04-1C801C8765B5}" destId="{9339790C-ACF4-44B9-9E08-8B3E07741C64}" srcOrd="1" destOrd="0" presId="urn:microsoft.com/office/officeart/2005/8/layout/cycle4#1"/>
    <dgm:cxn modelId="{6FCF08CD-5FAC-497A-8C33-C31C86A82E5A}" type="presParOf" srcId="{D5E09492-4A1B-4E68-90CF-EC3CEC08060D}" destId="{B7AB1F90-9C53-4733-AA96-2F47ECE8BB74}" srcOrd="3" destOrd="0" presId="urn:microsoft.com/office/officeart/2005/8/layout/cycle4#1"/>
    <dgm:cxn modelId="{F6672F50-ADE3-4240-9130-1EC55ED8C2D3}" type="presParOf" srcId="{B7AB1F90-9C53-4733-AA96-2F47ECE8BB74}" destId="{8A647E98-5ADF-48E2-9095-141FA7390C0E}" srcOrd="0" destOrd="0" presId="urn:microsoft.com/office/officeart/2005/8/layout/cycle4#1"/>
    <dgm:cxn modelId="{A3C246A5-0BA4-4FB7-9B4A-50137EC07F58}" type="presParOf" srcId="{B7AB1F90-9C53-4733-AA96-2F47ECE8BB74}" destId="{6F40C087-B8E3-4D2F-816E-1174FE69E46C}" srcOrd="1" destOrd="0" presId="urn:microsoft.com/office/officeart/2005/8/layout/cycle4#1"/>
    <dgm:cxn modelId="{4D5088F7-50E5-4E4C-B24F-62EE436C9823}" type="presParOf" srcId="{D5E09492-4A1B-4E68-90CF-EC3CEC08060D}" destId="{7D4785E0-AF2A-4B9C-8BFF-BB669B2A9C87}" srcOrd="4" destOrd="0" presId="urn:microsoft.com/office/officeart/2005/8/layout/cycle4#1"/>
    <dgm:cxn modelId="{58A3AC20-5322-4C6A-9F41-5876A4572F89}" type="presParOf" srcId="{E726CB04-0079-4262-A8DE-C8C4913C18C0}" destId="{A95A7B0C-A040-42DA-9FF7-30E7FBA3BE63}" srcOrd="1" destOrd="0" presId="urn:microsoft.com/office/officeart/2005/8/layout/cycle4#1"/>
    <dgm:cxn modelId="{ED3B1FD0-BB1F-4113-AA0D-089EA1253CE1}" type="presParOf" srcId="{A95A7B0C-A040-42DA-9FF7-30E7FBA3BE63}" destId="{63BFD62E-DB09-40BF-961E-48F45C9F7530}" srcOrd="0" destOrd="0" presId="urn:microsoft.com/office/officeart/2005/8/layout/cycle4#1"/>
    <dgm:cxn modelId="{689CD0FA-C5A2-426E-83A7-52125C45F741}" type="presParOf" srcId="{A95A7B0C-A040-42DA-9FF7-30E7FBA3BE63}" destId="{04552475-B504-4662-83A5-31900821B96E}" srcOrd="1" destOrd="0" presId="urn:microsoft.com/office/officeart/2005/8/layout/cycle4#1"/>
    <dgm:cxn modelId="{D3681430-3E8C-41D0-93AB-9CE01A6F3E44}" type="presParOf" srcId="{A95A7B0C-A040-42DA-9FF7-30E7FBA3BE63}" destId="{BD8EC47C-9AC2-492A-AEAF-D2BC26CC6D6B}" srcOrd="2" destOrd="0" presId="urn:microsoft.com/office/officeart/2005/8/layout/cycle4#1"/>
    <dgm:cxn modelId="{5C925D6F-B3CA-4CD1-8369-31B4B15D7976}" type="presParOf" srcId="{A95A7B0C-A040-42DA-9FF7-30E7FBA3BE63}" destId="{3CAE96A4-7AC3-44F6-B3F3-30062776DE64}" srcOrd="3" destOrd="0" presId="urn:microsoft.com/office/officeart/2005/8/layout/cycle4#1"/>
    <dgm:cxn modelId="{569489A9-B0C8-4F51-951B-2F9376F22C5F}" type="presParOf" srcId="{A95A7B0C-A040-42DA-9FF7-30E7FBA3BE63}" destId="{E47EB731-B691-4767-9395-34D37302B74A}" srcOrd="4" destOrd="0" presId="urn:microsoft.com/office/officeart/2005/8/layout/cycle4#1"/>
    <dgm:cxn modelId="{C1C258A4-DEDA-4C52-944A-1E3287325E65}" type="presParOf" srcId="{E726CB04-0079-4262-A8DE-C8C4913C18C0}" destId="{6C361729-089E-4EDC-8250-043F1B1C223E}" srcOrd="2" destOrd="0" presId="urn:microsoft.com/office/officeart/2005/8/layout/cycle4#1"/>
    <dgm:cxn modelId="{B2E95741-FDCD-4FE5-9C06-7AF53944828A}" type="presParOf" srcId="{E726CB04-0079-4262-A8DE-C8C4913C18C0}" destId="{9FC27B42-ACA3-4DE5-AF4B-1D1E7561B87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65CC3-B2A9-454D-A4CE-0C5D0E10298C}">
      <dsp:nvSpPr>
        <dsp:cNvPr id="0" name=""/>
        <dsp:cNvSpPr/>
      </dsp:nvSpPr>
      <dsp:spPr>
        <a:xfrm>
          <a:off x="4690393" y="1454260"/>
          <a:ext cx="3734542" cy="2146140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1" i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“Ыстық орындық” әдісі</a:t>
          </a:r>
          <a:endParaRPr lang="ru-RU" sz="1600" b="1" i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1" i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“Тікелей эфир” әдісі</a:t>
          </a:r>
          <a:endParaRPr lang="ru-RU" sz="1600" b="1" i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1" i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</a:t>
          </a:r>
          <a:r>
            <a:rPr lang="en-US" sz="1600" b="1" i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</a:t>
          </a:r>
          <a:r>
            <a:rPr lang="ru-RU" sz="16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жұлдыз</a:t>
          </a:r>
          <a:r>
            <a:rPr lang="ru-RU" sz="1600" b="1" i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600" b="1" i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kk-KZ" sz="1600" b="1" i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тілек” әдісі</a:t>
          </a:r>
          <a:endParaRPr lang="ru-RU" sz="1600" b="1" i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b="1" i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“баланс дөңгелегі” әдісі</a:t>
          </a:r>
          <a:endParaRPr lang="ru-RU" sz="1600" b="1" i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57900" y="2037939"/>
        <a:ext cx="2519891" cy="1515317"/>
      </dsp:txXfrm>
    </dsp:sp>
    <dsp:sp modelId="{8A647E98-5ADF-48E2-9095-141FA7390C0E}">
      <dsp:nvSpPr>
        <dsp:cNvPr id="0" name=""/>
        <dsp:cNvSpPr/>
      </dsp:nvSpPr>
      <dsp:spPr>
        <a:xfrm>
          <a:off x="232462" y="1293160"/>
          <a:ext cx="3906468" cy="243508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100" b="1" i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21615" y="1991084"/>
        <a:ext cx="2556222" cy="1648005"/>
      </dsp:txXfrm>
    </dsp:sp>
    <dsp:sp modelId="{E917B93C-1C72-4DD8-AFA5-6323D8AE2AAC}">
      <dsp:nvSpPr>
        <dsp:cNvPr id="0" name=""/>
        <dsp:cNvSpPr/>
      </dsp:nvSpPr>
      <dsp:spPr>
        <a:xfrm>
          <a:off x="4824398" y="-71597"/>
          <a:ext cx="3573725" cy="1427883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i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 қорытудың маңыздылығы,  тамақтанудың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гигиеналық талабы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0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 дұрыс тамақтану туралы  білімдерін  кеңейтеді.</a:t>
          </a:r>
          <a:endParaRPr lang="ru-RU" sz="1000" kern="1200" dirty="0"/>
        </a:p>
      </dsp:txBody>
      <dsp:txXfrm>
        <a:off x="5927881" y="-40231"/>
        <a:ext cx="2438875" cy="1008180"/>
      </dsp:txXfrm>
    </dsp:sp>
    <dsp:sp modelId="{29A6E48D-7F8B-4616-8A79-BD72AC40CE02}">
      <dsp:nvSpPr>
        <dsp:cNvPr id="0" name=""/>
        <dsp:cNvSpPr/>
      </dsp:nvSpPr>
      <dsp:spPr>
        <a:xfrm>
          <a:off x="201780" y="-61785"/>
          <a:ext cx="4046288" cy="1391802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2353" y="-31212"/>
        <a:ext cx="2771256" cy="982706"/>
      </dsp:txXfrm>
    </dsp:sp>
    <dsp:sp modelId="{63BFD62E-DB09-40BF-961E-48F45C9F7530}">
      <dsp:nvSpPr>
        <dsp:cNvPr id="0" name=""/>
        <dsp:cNvSpPr/>
      </dsp:nvSpPr>
      <dsp:spPr>
        <a:xfrm>
          <a:off x="2556794" y="320097"/>
          <a:ext cx="1774725" cy="1468779"/>
        </a:xfrm>
        <a:prstGeom prst="pieWedg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i="1" kern="1200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Сабақтың тақырыбы</a:t>
          </a:r>
          <a:endParaRPr lang="ru-RU" sz="1400" b="1" i="1" kern="1200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76599" y="750292"/>
        <a:ext cx="1254920" cy="1038584"/>
      </dsp:txXfrm>
    </dsp:sp>
    <dsp:sp modelId="{04552475-B504-4662-83A5-31900821B96E}">
      <dsp:nvSpPr>
        <dsp:cNvPr id="0" name=""/>
        <dsp:cNvSpPr/>
      </dsp:nvSpPr>
      <dsp:spPr>
        <a:xfrm rot="5400000">
          <a:off x="4419029" y="369999"/>
          <a:ext cx="1411526" cy="1391594"/>
        </a:xfrm>
        <a:prstGeom prst="pieWedge">
          <a:avLst/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i="1" kern="1200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Сабақтың мақсаты</a:t>
          </a:r>
          <a:endParaRPr lang="ru-RU" sz="1300" b="1" i="1" kern="1200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4428995" y="773459"/>
        <a:ext cx="984006" cy="998100"/>
      </dsp:txXfrm>
    </dsp:sp>
    <dsp:sp modelId="{BD8EC47C-9AC2-492A-AEAF-D2BC26CC6D6B}">
      <dsp:nvSpPr>
        <dsp:cNvPr id="0" name=""/>
        <dsp:cNvSpPr/>
      </dsp:nvSpPr>
      <dsp:spPr>
        <a:xfrm rot="10800000">
          <a:off x="4428994" y="1800199"/>
          <a:ext cx="1391594" cy="1468779"/>
        </a:xfrm>
        <a:prstGeom prst="pieWedge">
          <a:avLst/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i="1" kern="1200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Әдіс-тәсілдер</a:t>
          </a:r>
          <a:endParaRPr lang="ru-RU" sz="1300" b="1" i="1" kern="1200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4428994" y="1800199"/>
        <a:ext cx="984006" cy="1038584"/>
      </dsp:txXfrm>
    </dsp:sp>
    <dsp:sp modelId="{3CAE96A4-7AC3-44F6-B3F3-30062776DE64}">
      <dsp:nvSpPr>
        <dsp:cNvPr id="0" name=""/>
        <dsp:cNvSpPr/>
      </dsp:nvSpPr>
      <dsp:spPr>
        <a:xfrm rot="16200000">
          <a:off x="2709767" y="1703745"/>
          <a:ext cx="1468779" cy="1774725"/>
        </a:xfrm>
        <a:prstGeom prst="pieWedge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b="1" i="1" kern="1200" dirty="0" smtClean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Күтілетін нәтиже</a:t>
          </a:r>
          <a:endParaRPr lang="ru-RU" sz="1300" b="1" i="1" kern="1200" dirty="0">
            <a:solidFill>
              <a:srgbClr val="7030A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3076599" y="1856718"/>
        <a:ext cx="1254920" cy="1038584"/>
      </dsp:txXfrm>
    </dsp:sp>
    <dsp:sp modelId="{6C361729-089E-4EDC-8250-043F1B1C223E}">
      <dsp:nvSpPr>
        <dsp:cNvPr id="0" name=""/>
        <dsp:cNvSpPr/>
      </dsp:nvSpPr>
      <dsp:spPr>
        <a:xfrm>
          <a:off x="3958908" y="1517508"/>
          <a:ext cx="507118" cy="440972"/>
        </a:xfrm>
        <a:prstGeom prst="circular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27B42-ACA3-4DE5-AF4B-1D1E7561B874}">
      <dsp:nvSpPr>
        <dsp:cNvPr id="0" name=""/>
        <dsp:cNvSpPr/>
      </dsp:nvSpPr>
      <dsp:spPr>
        <a:xfrm rot="10800000">
          <a:off x="3958908" y="1687113"/>
          <a:ext cx="507118" cy="440972"/>
        </a:xfrm>
        <a:prstGeom prst="circular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C7F5-57B2-4D1A-8998-4C1F53401FD1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D20F-7413-471C-9415-5B96731B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2204864"/>
            <a:ext cx="72511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r>
              <a:rPr lang="kk-KZ" sz="5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“Тамақтанудың </a:t>
            </a:r>
          </a:p>
          <a:p>
            <a:pPr algn="ctr"/>
            <a:r>
              <a:rPr lang="kk-KZ" sz="5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маңызы”</a:t>
            </a:r>
            <a:endParaRPr lang="ru-RU" sz="5400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764704"/>
            <a:ext cx="5134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kk-KZ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Сәкен Сейфуллин атындағы орта мектебі </a:t>
            </a:r>
          </a:p>
          <a:p>
            <a:pPr algn="ctr"/>
            <a:r>
              <a:rPr lang="ru-RU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b="1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оммуналдық</a:t>
            </a:r>
            <a:r>
              <a:rPr lang="kk-KZ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мемлекеттік мекемесі</a:t>
            </a:r>
            <a:endParaRPr lang="ru-RU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1032" y="6093296"/>
            <a:ext cx="46944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Биология пәнінің мұғалімі: </a:t>
            </a:r>
            <a:r>
              <a:rPr lang="kk-KZ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Ж.</a:t>
            </a:r>
            <a:r>
              <a:rPr lang="kk-KZ" b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Калимханов</a:t>
            </a:r>
            <a:endParaRPr lang="ru-RU" b="1" cap="none" spc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`kologiya-shablon-3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08823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Тағамның                      </a:t>
            </a:r>
            <a:b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маңыздылығы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149080"/>
            <a:ext cx="8229600" cy="201622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Тағамдық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заттардың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қызметі</a:t>
            </a:r>
            <a:endParaRPr kumimoji="0" lang="ru-RU" sz="4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C:\Users\user\AppData\Local\Microsoft\Windows\Temporary Internet Files\Content.Word\20160301_151515.jpg"/>
          <p:cNvPicPr/>
          <p:nvPr/>
        </p:nvPicPr>
        <p:blipFill>
          <a:blip r:embed="rId3" cstate="print">
            <a:lum bright="20000"/>
          </a:blip>
          <a:srcRect l="4945" r="6205"/>
          <a:stretch>
            <a:fillRect/>
          </a:stretch>
        </p:blipFill>
        <p:spPr bwMode="auto">
          <a:xfrm>
            <a:off x="683568" y="1772816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2899" t="2953" r="26087" b="10090"/>
          <a:stretch>
            <a:fillRect/>
          </a:stretch>
        </p:blipFill>
        <p:spPr bwMode="auto">
          <a:xfrm>
            <a:off x="6228184" y="4365104"/>
            <a:ext cx="235226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эфир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411193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Picture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68960"/>
            <a:ext cx="39604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Двойная стрелка влево/вправо 5"/>
          <p:cNvSpPr/>
          <p:nvPr/>
        </p:nvSpPr>
        <p:spPr>
          <a:xfrm rot="2153841">
            <a:off x="-855816" y="2866444"/>
            <a:ext cx="10697731" cy="1196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064" y="1700808"/>
            <a:ext cx="3707904" cy="11521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Тағамның                      </a:t>
            </a:r>
            <a:b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маңыздылығы</a:t>
            </a:r>
            <a:endParaRPr kumimoji="0" lang="ru-RU" sz="4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99792" y="5445224"/>
            <a:ext cx="3909120" cy="122413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Тағамдық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заттардың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қызметі</a:t>
            </a:r>
            <a:endParaRPr kumimoji="0" lang="ru-RU" sz="4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9389" y="3068960"/>
            <a:ext cx="3515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ілші “Тағамның маңыздылығы” 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туралы сұхбат береді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қашықтықтан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5376" y="4293096"/>
            <a:ext cx="243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эфирде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ғалым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Л.Пастермен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сұхбат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1568" y="2204864"/>
            <a:ext cx="70124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Критерийлер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арқылы бағалау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149080"/>
            <a:ext cx="25410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12-14=3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9-11=2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5-7=1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851920" y="1556792"/>
            <a:ext cx="5040560" cy="5040560"/>
            <a:chOff x="2339752" y="1484784"/>
            <a:chExt cx="5256584" cy="5184576"/>
          </a:xfrm>
        </p:grpSpPr>
        <p:sp>
          <p:nvSpPr>
            <p:cNvPr id="5" name="Овал 4"/>
            <p:cNvSpPr/>
            <p:nvPr/>
          </p:nvSpPr>
          <p:spPr>
            <a:xfrm>
              <a:off x="2339752" y="1484784"/>
              <a:ext cx="5256584" cy="51845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699792" y="1916832"/>
              <a:ext cx="4528120" cy="440087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131840" y="2420888"/>
              <a:ext cx="3664024" cy="361716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635896" y="2852936"/>
              <a:ext cx="2736304" cy="273630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923928" y="3212976"/>
              <a:ext cx="2088232" cy="20329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283968" y="3573016"/>
              <a:ext cx="1331640" cy="12961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528" y="2420888"/>
            <a:ext cx="394101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Нүктелер</a:t>
            </a:r>
          </a:p>
          <a:p>
            <a:pPr algn="ctr"/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арқылы </a:t>
            </a:r>
          </a:p>
          <a:p>
            <a:pPr algn="ctr"/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дауыс беру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5040560" cy="33843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0120"/>
                <a:gridCol w="3960440"/>
              </a:tblGrid>
              <a:tr h="84609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Тамақтан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kk-KZ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дың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маңызы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Сізге сабақ </a:t>
                      </a:r>
                      <a:r>
                        <a:rPr lang="kk-KZ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қаншалықты</a:t>
                      </a:r>
                      <a:endParaRPr lang="en-US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ұнады.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Топ </a:t>
                      </a:r>
                      <a:r>
                        <a:rPr lang="kk-KZ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мүшелерінің жұмысына беретін бағаңыз.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3     Сабақтағы әдіс-тәсілдерді бағалауыңыз.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6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4     Жалпы сабаққа беретін                 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kk-KZ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бағаңыз  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2529" name="Группа 63"/>
          <p:cNvGrpSpPr>
            <a:grpSpLocks/>
          </p:cNvGrpSpPr>
          <p:nvPr/>
        </p:nvGrpSpPr>
        <p:grpSpPr bwMode="auto">
          <a:xfrm>
            <a:off x="5436096" y="2060848"/>
            <a:ext cx="3419872" cy="2952328"/>
            <a:chOff x="0" y="0"/>
            <a:chExt cx="23465" cy="22422"/>
          </a:xfrm>
        </p:grpSpPr>
        <p:grpSp>
          <p:nvGrpSpPr>
            <p:cNvPr id="64" name="Группа 64"/>
            <p:cNvGrpSpPr>
              <a:grpSpLocks/>
            </p:cNvGrpSpPr>
            <p:nvPr/>
          </p:nvGrpSpPr>
          <p:grpSpPr bwMode="auto">
            <a:xfrm>
              <a:off x="0" y="0"/>
              <a:ext cx="23465" cy="22422"/>
              <a:chOff x="0" y="0"/>
              <a:chExt cx="27829" cy="26340"/>
            </a:xfrm>
          </p:grpSpPr>
          <p:grpSp>
            <p:nvGrpSpPr>
              <p:cNvPr id="65" name="Группа 65"/>
              <p:cNvGrpSpPr>
                <a:grpSpLocks/>
              </p:cNvGrpSpPr>
              <p:nvPr/>
            </p:nvGrpSpPr>
            <p:grpSpPr bwMode="auto">
              <a:xfrm>
                <a:off x="0" y="0"/>
                <a:ext cx="27829" cy="26340"/>
                <a:chOff x="0" y="0"/>
                <a:chExt cx="27829" cy="26340"/>
              </a:xfrm>
            </p:grpSpPr>
            <p:grpSp>
              <p:nvGrpSpPr>
                <p:cNvPr id="66" name="Группа 66"/>
                <p:cNvGrpSpPr>
                  <a:grpSpLocks/>
                </p:cNvGrpSpPr>
                <p:nvPr/>
              </p:nvGrpSpPr>
              <p:grpSpPr bwMode="auto">
                <a:xfrm>
                  <a:off x="397" y="0"/>
                  <a:ext cx="27432" cy="26340"/>
                  <a:chOff x="0" y="0"/>
                  <a:chExt cx="27432" cy="26340"/>
                </a:xfrm>
              </p:grpSpPr>
              <p:grpSp>
                <p:nvGrpSpPr>
                  <p:cNvPr id="67" name="Группа 6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7432" cy="26340"/>
                    <a:chOff x="0" y="0"/>
                    <a:chExt cx="75679" cy="77565"/>
                  </a:xfrm>
                </p:grpSpPr>
                <p:sp>
                  <p:nvSpPr>
                    <p:cNvPr id="68" name="Овал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75679" cy="7756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9" name="Блок-схема: узел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51" y="36985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Блок-схема: узел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48" y="3684"/>
                      <a:ext cx="1653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" name="Блок-схема: узел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85" y="7915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Блок-схема: узел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48" y="12146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Блок-схема: узел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48" y="15694"/>
                      <a:ext cx="1653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Блок-схема: узел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48" y="19243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Блок-схема: узел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85" y="22928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Блок-схема: узел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48" y="26476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" name="Блок-схема: узел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48" y="30161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Блок-схема: узел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787" y="37121"/>
                      <a:ext cx="1652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Блок-схема: узел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692" y="36985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Блок-схема: узел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325" y="37258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" name="Блок-схема: узел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231" y="36985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Блок-схема: узел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36" y="36848"/>
                      <a:ext cx="1653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" name="Блок-схема: узел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25" y="36985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Блок-схема: узел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903" y="36985"/>
                      <a:ext cx="1651" cy="1372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" name="Блок-схема: узел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82" y="37258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Блок-схема: узел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58" y="34255"/>
                      <a:ext cx="1652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7" name="Блок-схема: узел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21" y="50223"/>
                      <a:ext cx="1651" cy="1372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Блок-схема: узел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48" y="46265"/>
                      <a:ext cx="1653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" name="Блок-схема: узел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85" y="42444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Блок-схема: узел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48" y="39032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1" name="Блок-схема: узел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17" y="36848"/>
                      <a:ext cx="1653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Блок-схема: узел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23" y="36712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3" name="Блок-схема: узел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28" y="36848"/>
                      <a:ext cx="1653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Блок-схема: узел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80" y="36985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5" name="Блок-схема: узел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32" y="36985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Блок-схема: узел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3" y="36848"/>
                      <a:ext cx="1653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7" name="Блок-схема: узел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21" y="36848"/>
                      <a:ext cx="1651" cy="1372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Блок-схема: узел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69" y="36712"/>
                      <a:ext cx="1651" cy="1372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9" name="Блок-схема: узел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00" y="36848"/>
                      <a:ext cx="1653" cy="1374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Блок-схема: узел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21" y="60869"/>
                      <a:ext cx="1653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" name="Блок-схема: узел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85" y="53908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Блок-схема: узел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85" y="57730"/>
                      <a:ext cx="1652" cy="1373"/>
                    </a:xfrm>
                    <a:prstGeom prst="flowChartConnector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3" name="Овал 103"/>
                  <p:cNvSpPr>
                    <a:spLocks noChangeArrowheads="1"/>
                  </p:cNvSpPr>
                  <p:nvPr/>
                </p:nvSpPr>
                <p:spPr bwMode="auto">
                  <a:xfrm>
                    <a:off x="13437" y="21945"/>
                    <a:ext cx="538" cy="5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4" name="Овал 104"/>
                  <p:cNvSpPr>
                    <a:spLocks noChangeArrowheads="1"/>
                  </p:cNvSpPr>
                  <p:nvPr/>
                </p:nvSpPr>
                <p:spPr bwMode="auto">
                  <a:xfrm>
                    <a:off x="13437" y="24808"/>
                    <a:ext cx="477" cy="55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5" name="Овал 105"/>
                  <p:cNvSpPr>
                    <a:spLocks noChangeArrowheads="1"/>
                  </p:cNvSpPr>
                  <p:nvPr/>
                </p:nvSpPr>
                <p:spPr bwMode="auto">
                  <a:xfrm>
                    <a:off x="13437" y="23217"/>
                    <a:ext cx="477" cy="55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Прямоугольник 106"/>
                <p:cNvSpPr>
                  <a:spLocks noChangeArrowheads="1"/>
                </p:cNvSpPr>
                <p:nvPr/>
              </p:nvSpPr>
              <p:spPr bwMode="auto">
                <a:xfrm>
                  <a:off x="715" y="795"/>
                  <a:ext cx="3021" cy="3329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k-KZ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1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Прямоугольник 107"/>
                <p:cNvSpPr>
                  <a:spLocks noChangeArrowheads="1"/>
                </p:cNvSpPr>
                <p:nvPr/>
              </p:nvSpPr>
              <p:spPr bwMode="auto">
                <a:xfrm>
                  <a:off x="24087" y="556"/>
                  <a:ext cx="3022" cy="356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k-KZ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2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Прямоугольник 108"/>
                <p:cNvSpPr>
                  <a:spLocks noChangeArrowheads="1"/>
                </p:cNvSpPr>
                <p:nvPr/>
              </p:nvSpPr>
              <p:spPr bwMode="auto">
                <a:xfrm>
                  <a:off x="24805" y="22422"/>
                  <a:ext cx="3021" cy="316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k-KZ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3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Прямоугольник 109"/>
                <p:cNvSpPr>
                  <a:spLocks noChangeArrowheads="1"/>
                </p:cNvSpPr>
                <p:nvPr/>
              </p:nvSpPr>
              <p:spPr bwMode="auto">
                <a:xfrm>
                  <a:off x="0" y="22022"/>
                  <a:ext cx="3021" cy="356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kk-KZ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4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0" name="Прямая соединительная линия 110"/>
              <p:cNvSpPr>
                <a:spLocks noChangeShapeType="1"/>
              </p:cNvSpPr>
              <p:nvPr/>
            </p:nvSpPr>
            <p:spPr bwMode="auto">
              <a:xfrm flipH="1" flipV="1">
                <a:off x="397" y="12642"/>
                <a:ext cx="27432" cy="1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1" name="Прямая соединительная линия 111"/>
            <p:cNvSpPr>
              <a:spLocks noChangeShapeType="1"/>
            </p:cNvSpPr>
            <p:nvPr/>
          </p:nvSpPr>
          <p:spPr bwMode="auto">
            <a:xfrm>
              <a:off x="11767" y="0"/>
              <a:ext cx="0" cy="224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267744" y="5445224"/>
            <a:ext cx="5521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Баланс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өңгелегі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13676" y="3140968"/>
            <a:ext cx="6330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көп өмір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аз,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Керегіңді тасқа жаз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611560" y="1484784"/>
          <a:ext cx="8245424" cy="506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526"/>
                <a:gridCol w="6939898"/>
              </a:tblGrid>
              <a:tr h="508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Сынып/ мерзімі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Сабақ/тақырыбы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Тамақтанудың маңызы. Тағамдық өнімдер және қоректік заттар: нәруыздар, майлар, көмірсулар, витаминдер, су, минералды тұздар,. Тағам-денсаулықтың аса маңызды экологиялцық факторы. Тағамдық өнімдердің экологиялық тазалығы.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Сабақтың  мақсаты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Тамақтанудың маңыздылығымен таныстыру.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Дұрыс тамақтанудың адам денсаулығына тигізетін пайдасы туралы ұғындыру.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Алған білімдерін өмірде қолдана алуға баулу.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6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Күтілетін нәтиже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Тамақтанудың маңыздылығымен танысады.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Дұрыс тамақтанудың адам денсаулығына тигізетін пайдасы туралы ұғынады.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/>
                          <a:ea typeface="Times New Roman"/>
                          <a:cs typeface="Times New Roman"/>
                        </a:rPr>
                        <a:t>Алған білімдерін өмірде қолдана алады.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9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Сабақтың әдісі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800" b="1" i="1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k-KZ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“Ыстық орындық” әдісі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“Тікелей эфир” әдісі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8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жұлдыз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kk-KZ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 тілек” әдісі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“баланс дөңгелегі” әдісі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`kologiya-shablon-3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179513" y="188640"/>
          <a:ext cx="8784975" cy="6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14"/>
                <a:gridCol w="949778"/>
                <a:gridCol w="2510129"/>
                <a:gridCol w="2645812"/>
                <a:gridCol w="2035242"/>
              </a:tblGrid>
              <a:tr h="4050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Уақыты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Сабақ кезең/рі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Мұғалімнің іс-әрекеті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Оқушының іс-әрекеті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Ресурстар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0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3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2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5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Кіріспе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«Шаттық  шеңберін»</a:t>
                      </a: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  ұйымдастырамын.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Оқушыларды тағам өнімдер атауы  бойынша  4  топқа   бөлемін.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«Ыстық орындық» әдісі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 Үй тапсырмасына байланысты сұрақтар қоямын.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Үйде түзіп келген тест тапсырмаларын  жұпта тексертіп, бағалатамын.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Шаттық  шеңберінде  оқушылар  бір-біріне  жақсы  тілектер  айтады.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Оқушылар  2-топқа  бөлінеді: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  1.</a:t>
                      </a:r>
                      <a:r>
                        <a:rPr lang="kk-KZ" sz="1100" b="1">
                          <a:latin typeface="Calibri"/>
                          <a:ea typeface="Times New Roman"/>
                          <a:cs typeface="Times New Roman"/>
                        </a:rPr>
                        <a:t>Тағамның    </a:t>
                      </a: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маңыздылығы</a:t>
                      </a:r>
                      <a:r>
                        <a:rPr lang="kk-KZ" sz="1100" b="1"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Calibri"/>
                          <a:ea typeface="Times New Roman"/>
                          <a:cs typeface="Times New Roman"/>
                        </a:rPr>
                        <a:t>  2. Тағамдық </a:t>
                      </a: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заттардың қызметі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Сұрақтарға жауап бере отырып, өткен тақырыпты естеріне алады. Әр бір оқушыдан екі оқушы шығады,бір минутта  сұрақтарға жауап береді қай топтың оқушысы көп жауап берсе сол топқа ұпай саналады.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Топ аттары жазылған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қағаздар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Оқулық, тест парақшалары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7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10 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Негізгі бөлім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Жаңа сабақ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Тамақтанудың маңызы туралы  «</a:t>
                      </a:r>
                      <a:r>
                        <a:rPr lang="kk-KZ" sz="1100" b="1" dirty="0">
                          <a:latin typeface="Times New Roman"/>
                          <a:ea typeface="Times New Roman"/>
                          <a:cs typeface="Times New Roman"/>
                        </a:rPr>
                        <a:t>Тікелей эфир әдісі</a:t>
                      </a: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 бойынша жаңа тақырыпты талдау» Тағам - денсаулыққы аса пайдалы факторы тақырыбына әңгіме дебат жүргіземін.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Әр топқа тапсырма беріледі, сол тапсырманы </a:t>
                      </a: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диктор -тілші</a:t>
                      </a: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 әдісі арқылы талдау.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Берілген тақырып бойынша топтар пікір алмасады. Әр топ өз тұжырымын ұсынып, дәлелдейді.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АКТ, маркер, плакат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0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3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Қорытынды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Сұрақ-жауап арқылы  қорытындылаймын.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Сұрақтарға жауап беру арқылы сабақты пысықтайды.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Оқулық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0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2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Бағалау.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Сыныптасын және өзін-өзі критериалды бағалау жүргіземін.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«Баланс дөңгелегі» стратегиясымен формативті  бағалау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Сыныптасын және өзін-өзі критериалды бағалап шығады.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Баланс дөңгелегі.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0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2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Рефлек сия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Кері байланыс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Екі жұлдыз бір тілек.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Жұлдызша мен тілек  таратылады.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1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/>
                          <a:ea typeface="Times New Roman"/>
                          <a:cs typeface="Times New Roman"/>
                        </a:rPr>
                        <a:t>Үйге тапсырма беру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  <a:cs typeface="Times New Roman"/>
                        </a:rPr>
                        <a:t>Келесі сабақта өтілетін тақырыпты оқып, зерттеу жасау.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Күнделікке жазады.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  <a:cs typeface="Times New Roman"/>
                        </a:rPr>
                        <a:t>Күнделік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`kologiya-shablon-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Рисунок 5" descr="1332300748_konfet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08436" cy="638132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`kologiya-shablon-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0482" name="AutoShape 2" descr="Картинки по запросу красный сту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красный сту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красный сту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gloria-red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3343490" cy="48691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`kologiya-shablon-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0482" name="AutoShape 2" descr="Картинки по запросу красный сту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красный сту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красный сту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gloria-red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12776"/>
            <a:ext cx="1368152" cy="1992454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2483768" y="3140968"/>
            <a:ext cx="2160240" cy="19442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372200" y="3140968"/>
            <a:ext cx="2160240" cy="194421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loria-red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12776"/>
            <a:ext cx="1368152" cy="1992454"/>
          </a:xfrm>
          <a:prstGeom prst="rect">
            <a:avLst/>
          </a:prstGeom>
        </p:spPr>
      </p:pic>
      <p:sp>
        <p:nvSpPr>
          <p:cNvPr id="11" name="Вертикальный свиток 10"/>
          <p:cNvSpPr/>
          <p:nvPr/>
        </p:nvSpPr>
        <p:spPr>
          <a:xfrm rot="10800000">
            <a:off x="4572000" y="4293096"/>
            <a:ext cx="1872208" cy="2232248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Pictures\ұлттық тағамдар - Поиск в Google_files\4edc32ffb07e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Pictures\ұлттық тағамдар - Поиск в Google_files\23(19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Pictures\images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86003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Pictures\тағам түрлері - Поиск в Google_files\5b6a12N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43559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Тамақтанудың маңызы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маҚСАТЫ:</a:t>
            </a:r>
            <a:endParaRPr kumimoji="0" lang="ru-RU" sz="4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861048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 денсаулықтыңьт аса маңызды экологиялық факторы,  тамақтанудың </a:t>
            </a:r>
          </a:p>
          <a:p>
            <a:pPr lvl="0"/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гигиеналық талабы</a:t>
            </a:r>
          </a:p>
          <a:p>
            <a:pPr lvl="0"/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дұрыс тамақтану туралы  білімдерін кеңейтеді.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`kologiya-shablon-3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8310861"/>
              </p:ext>
            </p:extLst>
          </p:nvPr>
        </p:nvGraphicFramePr>
        <p:xfrm>
          <a:off x="719064" y="1844824"/>
          <a:ext cx="8424936" cy="364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AutoShape 2" descr="data:image/jpeg;base64,/9j/4AAQSkZJRgABAQAAAQABAAD/2wCEAAkGBxQHBhUTBxMWFRUWFR4XFhUXGBYYHhcdHR4WHxYdGBYkHighGB0lGxofITEmJSktLy4uGB81ODMsNygtLi0BCgoKDg0OGxAQGy4kHyI3Lzc3LS8tMDUtNSstNy8rMzcxLS0rLS0tNy8rKy0rMTUuLS0rLTItLS0tKy0tKysrNf/AABEIALsBDgMBIgACEQEDEQH/xAAcAAEAAQUBAQAAAAAAAAAAAAAABwEDBQYIBAL/xAA7EAACAQMCAggCCAUEAwAAAAAAAQIDBBEFEgYhBxMiMUFRYXGBkRQyQmKCobHBFSRScqIjM5LCQ7LR/8QAGgEBAAIDAQAAAAAAAAAAAAAAAAEFAgMEBv/EACYRAQACAgEDBAEFAAAAAAAAAAABAgMRBAUSITFBUXHwE7HB0eH/2gAMAwEAAhEDEQA/AJxAAAAAAAAAAAAAAAAAAAAAAAAAAAAAAAAAAAAAAAAAAAAAAAAAAAAAAAAAAAAACjlhczW+NuJlw7p6dLDqzyoJ9yx3yfosr3bIS1niWtqVdu8qSm/V8l7R7l8ETFdomXRUb2nKeI1IN+W6Oflkv5OWPpjb8DNaFxvc6RWi7SrKUF/4ptyg13Yw/q/hwJjRG5dF9aut25W7GcZ5488eWT7Iu6K9Sq6xxJc19RlunOkvaMd72xivCKz+/eyUTXjvF43Dblxzjt2yAAzawAAAAAAAAAAAAAAAAAAAAAAAAAAAAAAAAAMCDulnUev4jnFPlTjGC+W5/nL8iO5yyzO8Z3bu9ery86038N0sfkYAzYw+arfVvBe0u23T7Xp+7/ct96MpY0/5ZSh7P54OHm3mtftZcClbz59m59HuofwvjGjGTxGtGVJ+WXhw/wAo4/ETgc03ld2lzSqw76Uo1P8Ag0/2Ok6U1UgnDuayviRwZ3iR1Gus232ADscAAAAAAAAAAAAAAAAAAAAAAAAAAAAAAAAAfNSWyDb8Fk+ixevbZTf3H+jA5Y1Kp1ly2/F5PMfV081S2mZofaNm0S03abPHhh/Pbn9zVskpcM6NL+A75fbSaX4c8yp6vk7MdftadL1F7TLVL1ZSyu9P9yWuiPXauucMy/iOHKjU6lSSxuioU3Hd97tYz6IirVKbo43f1fsbn0O3ErXU61FvsVI9Yo/ejtXL3i+f9qMOFkisxHy6uoYu6m/hKltcxuYy6l52ycH6OLwy8azwbfKpcXtH7VK7qN8++NRuUX89y/CbLktK27o2pLV7Z0qAuYMmIAAAAAAAAAAAAAAAAAAAAAAAAAAAAAGG1vXbezpzp3VWMZuDW3m2sp4zhcviZkiTivTIWHSzSr6vFStrqmqTz3RqY2xb8uais+G4CJbunKE81ItfB/qedSJM17hG80C/qSlT+kWeZSU4y7VKPNrrI97wuTfPuzy7iNq1jWqQlVtKFaVFZfWRpzcYpc3maWFt8efLBlKHp0myep6jTpUVlzkk/RZ5v5HRNzZw07Ro0YLntx/9I56FuHuvq/Sa3k+T9Wtvw5Nkgca6hGwtMy+s+UUef6jecsW16R4j79/6WHHpq9ae8+Z/hG3FFCP0qNOPf4+/gZLQtPnSq0K1s3FqS5+UluTXs/0ZhOI6DqXnWz8Un3vzPZoHE/VanG2qpzU2sOK5xly2v28zimL2xROOfReZZ1HlkbVV9PvdVrWLcZfRIRU/6ZylNRlnzWZS9DK8K9H8Lnhi3rUL28pV6lKNSdSlXlhyksvMHlNLODbNFtYXun3VOsk4zqzhNLylCOU/XDPB0aV5U9HqW13/ALltWlTfqm200vLduS9InoeFExx6b+Ieb5Vu7LaWE1P+K8GW3W1L2neUU0ttWlsnl9y3J88927PLlyfhImn3SvrCnVp8lUhGaXpJJr9SMOK7qfSPxD/DdElttaEt15cLnmSylTg+5vvXvl90ecpW1BW1vGFFYjGKjFeSSwl8kdTQugAAAAAAAAAAAAAAAAAAAAAAAAAAAABrnHnDy4i0CVPGZx7UPPK70vdfml5GxgCM7zilvonuZXjTrUqToTz9qU8Qpz/EpJ++483CllHTOheNO5moyuacpYbw310sRUV3vsNGq9OFvLSdVlTtOzSu4KpKK7nKE25Z9pNS/E/A123vXd7ZQcntSUW33bcbVl+WEJrNomIki0RMTKd+EKcNP0qFOGN0llR8VFcln2Nf1GMeKOKauWuptFtz4Sm1zXrh8n7Y8S5HWqGn8OU69zPbUr0dsYR5yWcqUkvBZ8eSIxqXdSnqLqWEpQ8I+kU+zlc034v1bKHBxeRlxdlo1+fv6yspz46ZJyRPmfz/ABsPF+M7ab+y8fBfueHoosnSlWubzbteFTk3zcl1uYw9cfseC/1Opfaiqtyo5Sa2xyovKSfnz5FmN9KjpypUOzirvyuSSwsqKWMN+L8uXjk2Yen5qYP0p92/LzcWSYnc+Ek8OcT0NL4tvo6lVcIVJUpU8qTi2lNVJcliOexzfkjTuL+Ka1Ljy5t+GKijG7dKi6se19dQjmm14pzfNPxl7muXdf6RdqpVeGo7Xh969c+PI+KWqRsbuFWi4udOanBY3dqLTjy8eaLXj45x4orPrCrz2rbJM09HRnCvDlHhbRoW+mRxGPOUn9acvtSk/Fv8uSXJGYLdBt0l1qw8c0ueH4pPx5lw2tQAAAAAAAAAAAAAAAAAAAAAAAAAAAAAAADQul3g6pxXo8HpmHWotuMG0t8ZJbopvknlRazy5Y5ZyQdp2gahRvnSp2dypLvXVTayu95xjHrnHqdXYLNypui/o21SxycstL1aWG/bK+AHJ93qFa2q7aycZLk4zi01j0eGjyy1mr906gteELeNarPUI/SalZp1J11GfJZ2xjHG2EFl4SXj4mA464LsLXhG7q2tnQhUhb1JRlGnGLjJRbTTXc0ydyjTnieq1Zd8ki3G6qXE8Qk5PyjzfyJC6B9JpajxDXjqlKnVUaCcVUjGaT3rmk00ngn+1sKVnHFnShBeUIxj+iI2ly3pnBOo6s/5S0rtP7U49UvnNxT+BJPBfQ3K1voVuI6sHskpKjSy02nlb6jSys+CXPzwTHgqBRFQAAAAAAAAAAAAAAAAAAAAAAAAAAAAAAAAAAAAo3g1PpU1D+HcBXMtud0VSa9Kkowb+Clk++lCbp8CXUoVXRcaakpJ4balFqGe9b32PxEF1uNa15wVWsr1urCWxwnJtypuM4Sabf1oPHjzT81yQZboO1JUOOurorKrUpRefs7e3y8+7HxOiDmPoTljpIof2Vf/AEkdBavxZZaK8andUqcv6HNOX/BZk/kBmgRhrHTRa26xpNGrXfhKX+jH5y7X+JmujXjaXGdtWdxRVJ0pRWYycoy3JvCk0u0sc196PmBuoAAAAAAAAAAAAAAAAAAAAAAAAAAAAAAABauqytraU6mcRi5PHN4SbeF4sulH3AQ9ddNyT/lLaG3wc60s49UqeE/Zv3MTd9OFyn/L0raP93Wz/wC0TXqvDVSl0hzo2Nm6ihePsSpb6fVSm9jnlbVDq33v9UT/AG/CdjQ/2bK2j7Uaa/6koc+8R9KN3xHpc7fUXb9VUxuUKck+UlKOJObxhpGrUlCdq+pll98lh8vLnk61ej21KOeoopLx6uCx+Rz/ANJWrx4l4hjS0OmtkX1VGMIqPWzk0s8l4vCWfBZ8WQlolvBxmnTltbeFh47+TXthmU03Sl9LUdSqO2pPvrRpOt+UX+ZOGidD2n2+lwjq1J1qySdSp1lWKcvHbGMklFPkvY8mqdDNFNy4eua1vL+mX+rD5NqX+TA8elcB6Vd6FWegVIXtz1M+rdWqpYm4vZ/o8lHtY+tF4PnoR0O/0W8qLUqM6NvKGXGo12qicVFxjnK7KeW/u95r2q8BanpTzUt6V3FPKnRa38u57Xtln2yfOncf3Wh1NtxUr09vfSuISqfLdia+aRPbHybdBgwvB2tPiHhylcziouom8LOOTays88PGfiZogAAAAAAAAAAAAAAAAAAAAAAAAAAAAAAAAUwVAA0zpavalhwbUlQT2boxrOLSahJ4eM+cnGL9JMj/AKE7C3v9encXFSLqwTVChL6yyu3U8nhPasd2W3jkS7xTo0eINArW9x3VIYXPGJLEoPPpJJkSdG3Al7acWU6usUOop27cs5p9uW2UVGO180927L8seJInEAEBg0Dpe4Vlr+jxq2kZ1KtupbaUftxm6e9eba2JrHk14m/gCOehXS7nTNErLVKUqMZVU6cJJp8o4lLa+cU+S5/0skYpgqAAAAAAAAAAAAAAAAAAAAAAAAAAAAAAAAAAAApgq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xQHBhUTBxMWFRUWFR4XFhUXGBYYHhcdHR4WHxYdGBYkHighGB0lGxofITEmJSktLy4uGB81ODMsNygtLi0BCgoKDg0OGxAQGy4kHyI3Lzc3LS8tMDUtNSstNy8rMzcxLS0rLS0tNy8rKy0rMTUuLS0rLTItLS0tKy0tKysrNf/AABEIALsBDgMBIgACEQEDEQH/xAAcAAEAAQUBAQAAAAAAAAAAAAAABwEDBQYIBAL/xAA7EAACAQMCAggCCAUEAwAAAAAAAQIDBBEFEgYhBxMiMUFRYXGBkRQyQmKCobHBFSRScqIjM5LCQ7LR/8QAGgEBAAIDAQAAAAAAAAAAAAAAAAEFAgMEBv/EACYRAQACAgEDBAEFAAAAAAAAAAABAgMRBAUSITFBUXHwE7HB0eH/2gAMAwEAAhEDEQA/AJxAAAAAAAAAAAAAAAAAAAAAAAAAAAAAAAAAAAAAAAAAAAAAAAAAAAAAAAAAAAAACjlhczW+NuJlw7p6dLDqzyoJ9yx3yfosr3bIS1niWtqVdu8qSm/V8l7R7l8ETFdomXRUb2nKeI1IN+W6Oflkv5OWPpjb8DNaFxvc6RWi7SrKUF/4ptyg13Yw/q/hwJjRG5dF9aut25W7GcZ5488eWT7Iu6K9Sq6xxJc19RlunOkvaMd72xivCKz+/eyUTXjvF43Dblxzjt2yAAzawAAAAAAAAAAAAAAAAAAAAAAAAAAAAAAAAAMCDulnUev4jnFPlTjGC+W5/nL8iO5yyzO8Z3bu9ery86038N0sfkYAzYw+arfVvBe0u23T7Xp+7/ct96MpY0/5ZSh7P54OHm3mtftZcClbz59m59HuofwvjGjGTxGtGVJ+WXhw/wAo4/ETgc03ld2lzSqw76Uo1P8Ag0/2Ok6U1UgnDuayviRwZ3iR1Gus232ADscAAAAAAAAAAAAAAAAAAAAAAAAAAAAAAAAAfNSWyDb8Fk+ixevbZTf3H+jA5Y1Kp1ly2/F5PMfV081S2mZofaNm0S03abPHhh/Pbn9zVskpcM6NL+A75fbSaX4c8yp6vk7MdftadL1F7TLVL1ZSyu9P9yWuiPXauucMy/iOHKjU6lSSxuioU3Hd97tYz6IirVKbo43f1fsbn0O3ErXU61FvsVI9Yo/ejtXL3i+f9qMOFkisxHy6uoYu6m/hKltcxuYy6l52ycH6OLwy8azwbfKpcXtH7VK7qN8++NRuUX89y/CbLktK27o2pLV7Z0qAuYMmIAAAAAAAAAAAAAAAAAAAAAAAAAAAAAGG1vXbezpzp3VWMZuDW3m2sp4zhcviZkiTivTIWHSzSr6vFStrqmqTz3RqY2xb8uais+G4CJbunKE81ItfB/qedSJM17hG80C/qSlT+kWeZSU4y7VKPNrrI97wuTfPuzy7iNq1jWqQlVtKFaVFZfWRpzcYpc3maWFt8efLBlKHp0myep6jTpUVlzkk/RZ5v5HRNzZw07Ro0YLntx/9I56FuHuvq/Sa3k+T9Wtvw5Nkgca6hGwtMy+s+UUef6jecsW16R4j79/6WHHpq9ae8+Z/hG3FFCP0qNOPf4+/gZLQtPnSq0K1s3FqS5+UluTXs/0ZhOI6DqXnWz8Un3vzPZoHE/VanG2qpzU2sOK5xly2v28zimL2xROOfReZZ1HlkbVV9PvdVrWLcZfRIRU/6ZylNRlnzWZS9DK8K9H8Lnhi3rUL28pV6lKNSdSlXlhyksvMHlNLODbNFtYXun3VOsk4zqzhNLylCOU/XDPB0aV5U9HqW13/ALltWlTfqm200vLduS9InoeFExx6b+Ieb5Vu7LaWE1P+K8GW3W1L2neUU0ttWlsnl9y3J88927PLlyfhImn3SvrCnVp8lUhGaXpJJr9SMOK7qfSPxD/DdElttaEt15cLnmSylTg+5vvXvl90ecpW1BW1vGFFYjGKjFeSSwl8kdTQugAAAAAAAAAAAAAAAAAAAAAAAAAAAABrnHnDy4i0CVPGZx7UPPK70vdfml5GxgCM7zilvonuZXjTrUqToTz9qU8Qpz/EpJ++483CllHTOheNO5moyuacpYbw310sRUV3vsNGq9OFvLSdVlTtOzSu4KpKK7nKE25Z9pNS/E/A123vXd7ZQcntSUW33bcbVl+WEJrNomIki0RMTKd+EKcNP0qFOGN0llR8VFcln2Nf1GMeKOKauWuptFtz4Sm1zXrh8n7Y8S5HWqGn8OU69zPbUr0dsYR5yWcqUkvBZ8eSIxqXdSnqLqWEpQ8I+kU+zlc034v1bKHBxeRlxdlo1+fv6yspz46ZJyRPmfz/ABsPF+M7ab+y8fBfueHoosnSlWubzbteFTk3zcl1uYw9cfseC/1Opfaiqtyo5Sa2xyovKSfnz5FmN9KjpypUOzirvyuSSwsqKWMN+L8uXjk2Yen5qYP0p92/LzcWSYnc+Ek8OcT0NL4tvo6lVcIVJUpU8qTi2lNVJcliOexzfkjTuL+Ka1Ljy5t+GKijG7dKi6se19dQjmm14pzfNPxl7muXdf6RdqpVeGo7Xh969c+PI+KWqRsbuFWi4udOanBY3dqLTjy8eaLXj45x4orPrCrz2rbJM09HRnCvDlHhbRoW+mRxGPOUn9acvtSk/Fv8uSXJGYLdBt0l1qw8c0ueH4pPx5lw2tQAAAAAAAAAAAAAAAAAAAAAAAAAAAAAAADQul3g6pxXo8HpmHWotuMG0t8ZJbopvknlRazy5Y5ZyQdp2gahRvnSp2dypLvXVTayu95xjHrnHqdXYLNypui/o21SxycstL1aWG/bK+AHJ93qFa2q7aycZLk4zi01j0eGjyy1mr906gteELeNarPUI/SalZp1J11GfJZ2xjHG2EFl4SXj4mA464LsLXhG7q2tnQhUhb1JRlGnGLjJRbTTXc0ydyjTnieq1Zd8ki3G6qXE8Qk5PyjzfyJC6B9JpajxDXjqlKnVUaCcVUjGaT3rmk00ngn+1sKVnHFnShBeUIxj+iI2ly3pnBOo6s/5S0rtP7U49UvnNxT+BJPBfQ3K1voVuI6sHskpKjSy02nlb6jSys+CXPzwTHgqBRFQAAAAAAAAAAAAAAAAAAAAAAAAAAAAAAAAAAAAo3g1PpU1D+HcBXMtud0VSa9Kkowb+Clk++lCbp8CXUoVXRcaakpJ4balFqGe9b32PxEF1uNa15wVWsr1urCWxwnJtypuM4Sabf1oPHjzT81yQZboO1JUOOurorKrUpRefs7e3y8+7HxOiDmPoTljpIof2Vf/AEkdBavxZZaK8andUqcv6HNOX/BZk/kBmgRhrHTRa26xpNGrXfhKX+jH5y7X+JmujXjaXGdtWdxRVJ0pRWYycoy3JvCk0u0sc196PmBuoAAAAAAAAAAAAAAAAAAAAAAAAAAAAAAABauqytraU6mcRi5PHN4SbeF4sulH3AQ9ddNyT/lLaG3wc60s49UqeE/Zv3MTd9OFyn/L0raP93Wz/wC0TXqvDVSl0hzo2Nm6ihePsSpb6fVSm9jnlbVDq33v9UT/AG/CdjQ/2bK2j7Uaa/6koc+8R9KN3xHpc7fUXb9VUxuUKck+UlKOJObxhpGrUlCdq+pll98lh8vLnk61ej21KOeoopLx6uCx+Rz/ANJWrx4l4hjS0OmtkX1VGMIqPWzk0s8l4vCWfBZ8WQlolvBxmnTltbeFh47+TXthmU03Sl9LUdSqO2pPvrRpOt+UX+ZOGidD2n2+lwjq1J1qySdSp1lWKcvHbGMklFPkvY8mqdDNFNy4eua1vL+mX+rD5NqX+TA8elcB6Vd6FWegVIXtz1M+rdWqpYm4vZ/o8lHtY+tF4PnoR0O/0W8qLUqM6NvKGXGo12qicVFxjnK7KeW/u95r2q8BanpTzUt6V3FPKnRa38u57Xtln2yfOncf3Wh1NtxUr09vfSuISqfLdia+aRPbHybdBgwvB2tPiHhylcziouom8LOOTays88PGfiZogAAAAAAAAAAAAAAAAAAAAAAAAAAAAAAAAUwVAA0zpavalhwbUlQT2boxrOLSahJ4eM+cnGL9JMj/AKE7C3v9encXFSLqwTVChL6yyu3U8nhPasd2W3jkS7xTo0eINArW9x3VIYXPGJLEoPPpJJkSdG3Al7acWU6usUOop27cs5p9uW2UVGO180927L8seJInEAEBg0Dpe4Vlr+jxq2kZ1KtupbaUftxm6e9eba2JrHk14m/gCOehXS7nTNErLVKUqMZVU6cJJp8o4lLa+cU+S5/0skYpgqAAAAAAAAAAAAAAAAAAAAAAAAAAAAAAAAAAAApgq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356992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қорытудың маңыздылығы,  тамақтанудың </a:t>
            </a:r>
            <a:endParaRPr lang="kk-KZ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гигиеналық талабы</a:t>
            </a:r>
          </a:p>
          <a:p>
            <a:pPr lvl="0" algn="ctr">
              <a:defRPr/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дұрыс тамақтану туралы  білімдерін кеңейтеді                                                                                                   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988840"/>
            <a:ext cx="2719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Тағамның </a:t>
            </a:r>
          </a:p>
          <a:p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маңыздылығы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556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Тамақтанудың маңызы</vt:lpstr>
      <vt:lpstr>Презентация PowerPoint</vt:lpstr>
      <vt:lpstr>               Тағамның                                      маңыздылығы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cp:lastPrinted>2016-03-14T08:04:06Z</cp:lastPrinted>
  <dcterms:created xsi:type="dcterms:W3CDTF">2016-03-01T08:47:23Z</dcterms:created>
  <dcterms:modified xsi:type="dcterms:W3CDTF">2016-03-18T06:24:55Z</dcterms:modified>
</cp:coreProperties>
</file>