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4592" autoAdjust="0"/>
  </p:normalViewPr>
  <p:slideViewPr>
    <p:cSldViewPr>
      <p:cViewPr varScale="1">
        <p:scale>
          <a:sx n="61" d="100"/>
          <a:sy n="6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75AAB0-15B2-46E4-9E8D-EF4301113EC2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E48E4E-207B-4E28-941F-F4A7E48629A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48E4E-207B-4E28-941F-F4A7E48629A2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48E4E-207B-4E28-941F-F4A7E48629A2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48E4E-207B-4E28-941F-F4A7E48629A2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D9D0E-ABBB-4BFB-875D-6CB39EA55A07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67423-8CF1-473C-BB52-8BC3BCA0E8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D9D0E-ABBB-4BFB-875D-6CB39EA55A07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67423-8CF1-473C-BB52-8BC3BCA0E8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D9D0E-ABBB-4BFB-875D-6CB39EA55A07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67423-8CF1-473C-BB52-8BC3BCA0E8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D9D0E-ABBB-4BFB-875D-6CB39EA55A07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67423-8CF1-473C-BB52-8BC3BCA0E8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D9D0E-ABBB-4BFB-875D-6CB39EA55A07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67423-8CF1-473C-BB52-8BC3BCA0E8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D9D0E-ABBB-4BFB-875D-6CB39EA55A07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67423-8CF1-473C-BB52-8BC3BCA0E8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D9D0E-ABBB-4BFB-875D-6CB39EA55A07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67423-8CF1-473C-BB52-8BC3BCA0E8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D9D0E-ABBB-4BFB-875D-6CB39EA55A07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67423-8CF1-473C-BB52-8BC3BCA0E8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D9D0E-ABBB-4BFB-875D-6CB39EA55A07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67423-8CF1-473C-BB52-8BC3BCA0E8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D9D0E-ABBB-4BFB-875D-6CB39EA55A07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67423-8CF1-473C-BB52-8BC3BCA0E8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D9D0E-ABBB-4BFB-875D-6CB39EA55A07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67423-8CF1-473C-BB52-8BC3BCA0E8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D9D0E-ABBB-4BFB-875D-6CB39EA55A07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E67423-8CF1-473C-BB52-8BC3BCA0E8C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"/>
            <a:ext cx="8572560" cy="1928802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sz="9000" dirty="0" smtClean="0"/>
              <a:t>3.6.20.15.1.</a:t>
            </a:r>
            <a:endParaRPr lang="ru-RU" sz="9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31" name="Picture 7" descr="C:\Users\Nadezhda\Pictures\11343632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611" y="1857364"/>
            <a:ext cx="8632231" cy="5000636"/>
          </a:xfrm>
          <a:prstGeom prst="rect">
            <a:avLst/>
          </a:prstGeom>
          <a:solidFill>
            <a:srgbClr val="FFFF00"/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Nadezhda\Pictures\111cd-1402003152-12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437" y="214290"/>
            <a:ext cx="8937155" cy="6643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9000" dirty="0" smtClean="0"/>
              <a:t>СИНКВЕЙН</a:t>
            </a:r>
            <a:endParaRPr lang="ru-RU" sz="90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ru-RU" sz="5000" dirty="0" smtClean="0"/>
              <a:t>Одно имя существительное.</a:t>
            </a:r>
          </a:p>
          <a:p>
            <a:r>
              <a:rPr lang="ru-RU" sz="5000" dirty="0" smtClean="0"/>
              <a:t>Два прилагательных.</a:t>
            </a:r>
          </a:p>
          <a:p>
            <a:r>
              <a:rPr lang="ru-RU" sz="5000" dirty="0" smtClean="0"/>
              <a:t>Три глагола.</a:t>
            </a:r>
          </a:p>
          <a:p>
            <a:r>
              <a:rPr lang="ru-RU" sz="5000" dirty="0" smtClean="0"/>
              <a:t>Предложение по теме.</a:t>
            </a:r>
          </a:p>
          <a:p>
            <a:r>
              <a:rPr lang="ru-RU" sz="5000" dirty="0" smtClean="0"/>
              <a:t>Итоговое слово</a:t>
            </a:r>
            <a:r>
              <a:rPr lang="ru-RU" sz="6000" dirty="0" smtClean="0"/>
              <a:t>.</a:t>
            </a:r>
            <a:endParaRPr lang="ru-RU" sz="6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dirty="0" smtClean="0"/>
              <a:t>СПАСИБО ЗА УРОК!</a:t>
            </a:r>
            <a:endParaRPr lang="ru-RU" dirty="0"/>
          </a:p>
        </p:txBody>
      </p:sp>
      <p:pic>
        <p:nvPicPr>
          <p:cNvPr id="10242" name="Picture 2" descr="C:\Users\Nadezhda\Pictures\0_2ccf7_fdf73bb2_XL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8"/>
            <a:ext cx="8215370" cy="52254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15394" cy="114300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9000" dirty="0" smtClean="0"/>
              <a:t>ВЕСНА</a:t>
            </a:r>
            <a:endParaRPr lang="ru-RU" sz="9000" dirty="0"/>
          </a:p>
        </p:txBody>
      </p:sp>
      <p:pic>
        <p:nvPicPr>
          <p:cNvPr id="2050" name="Picture 2" descr="C:\Users\Nadezhda\Pictures\164672__summer-park_p[1]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736"/>
            <a:ext cx="8584106" cy="5429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ru-RU" sz="9000" dirty="0" smtClean="0"/>
              <a:t>Цели урока:</a:t>
            </a:r>
            <a:endParaRPr lang="ru-RU" sz="9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14684"/>
          </a:xfrm>
          <a:solidFill>
            <a:srgbClr val="FFFF00"/>
          </a:solidFill>
        </p:spPr>
        <p:txBody>
          <a:bodyPr/>
          <a:lstStyle/>
          <a:p>
            <a:r>
              <a:rPr lang="ru-RU" dirty="0" smtClean="0"/>
              <a:t>Осознанно работать над текстом.</a:t>
            </a:r>
          </a:p>
          <a:p>
            <a:r>
              <a:rPr lang="ru-RU" dirty="0" smtClean="0"/>
              <a:t>Выделять ключевые позиции.</a:t>
            </a:r>
          </a:p>
          <a:p>
            <a:r>
              <a:rPr lang="ru-RU" dirty="0" smtClean="0"/>
              <a:t>Правильно задавать вопросы.</a:t>
            </a:r>
          </a:p>
          <a:p>
            <a:r>
              <a:rPr lang="ru-RU" dirty="0" smtClean="0"/>
              <a:t>Вести диалог.</a:t>
            </a:r>
          </a:p>
          <a:p>
            <a:r>
              <a:rPr lang="ru-RU" dirty="0" smtClean="0"/>
              <a:t>Составлять </a:t>
            </a:r>
            <a:r>
              <a:rPr lang="ru-RU" dirty="0" err="1" smtClean="0"/>
              <a:t>синквейн</a:t>
            </a:r>
            <a:endParaRPr lang="ru-RU" dirty="0"/>
          </a:p>
        </p:txBody>
      </p:sp>
      <p:pic>
        <p:nvPicPr>
          <p:cNvPr id="3074" name="Picture 2" descr="C:\Users\Nadezhda\Pictures\flover-49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500570"/>
            <a:ext cx="4500594" cy="2357430"/>
          </a:xfrm>
          <a:prstGeom prst="rect">
            <a:avLst/>
          </a:prstGeom>
          <a:noFill/>
        </p:spPr>
      </p:pic>
      <p:pic>
        <p:nvPicPr>
          <p:cNvPr id="3075" name="Picture 3" descr="C:\Users\Nadezhda\Pictures\iO06L8QQ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4429132"/>
            <a:ext cx="4500562" cy="24288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Nadezhda\Pictures\98372411_05229130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9"/>
            <a:ext cx="8715435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Nadezhda\Pictures\8c7d770a3eb3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8286808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Nadezhda\Pictures\2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8228"/>
            <a:ext cx="8501122" cy="65354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Nadezhda\Pictures\000754251_1-8de472520a78f20e365a8223c97240ec[1]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48380"/>
            <a:ext cx="9144000" cy="68096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Nadezhda\Pictures\S69E4U4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3845" y="1"/>
            <a:ext cx="9167845" cy="6858000"/>
          </a:xfrm>
          <a:prstGeom prst="rect">
            <a:avLst/>
          </a:prstGeom>
          <a:solidFill>
            <a:srgbClr val="FFFF00"/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Nadezhda\Pictures\acf7d68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143932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3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FFF00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49</Words>
  <Application>Microsoft Office PowerPoint</Application>
  <PresentationFormat>Экран (4:3)</PresentationFormat>
  <Paragraphs>18</Paragraphs>
  <Slides>12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3.6.20.15.1.</vt:lpstr>
      <vt:lpstr>ВЕСНА</vt:lpstr>
      <vt:lpstr>Цели урока: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СИНКВЕЙН</vt:lpstr>
      <vt:lpstr>СПАСИБО ЗА УРОК!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3.6.20.15.1.</dc:title>
  <dc:creator>Nadezhda</dc:creator>
  <cp:lastModifiedBy>Nadezhda</cp:lastModifiedBy>
  <cp:revision>7</cp:revision>
  <dcterms:created xsi:type="dcterms:W3CDTF">2016-03-26T16:08:23Z</dcterms:created>
  <dcterms:modified xsi:type="dcterms:W3CDTF">2016-03-26T17:17:19Z</dcterms:modified>
</cp:coreProperties>
</file>