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2" r:id="rId3"/>
    <p:sldId id="263" r:id="rId4"/>
    <p:sldId id="271" r:id="rId5"/>
    <p:sldId id="265" r:id="rId6"/>
    <p:sldId id="266" r:id="rId7"/>
    <p:sldId id="285" r:id="rId8"/>
    <p:sldId id="286" r:id="rId9"/>
    <p:sldId id="283" r:id="rId10"/>
    <p:sldId id="277" r:id="rId11"/>
    <p:sldId id="276" r:id="rId12"/>
    <p:sldId id="274" r:id="rId13"/>
    <p:sldId id="273" r:id="rId14"/>
    <p:sldId id="280" r:id="rId15"/>
    <p:sldId id="275"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90" autoAdjust="0"/>
    <p:restoredTop sz="94660"/>
  </p:normalViewPr>
  <p:slideViewPr>
    <p:cSldViewPr>
      <p:cViewPr>
        <p:scale>
          <a:sx n="86" d="100"/>
          <a:sy n="86" d="100"/>
        </p:scale>
        <p:origin x="-1086" y="-12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A243D1-8C59-4CAD-8434-FAE6E3E527F2}" type="datetimeFigureOut">
              <a:rPr lang="ru-RU" smtClean="0"/>
              <a:pPr/>
              <a:t>04.12.2014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66FCF4-75EE-46B8-B66A-A8D836E22CE8}"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166FCF4-75EE-46B8-B66A-A8D836E22CE8}" type="slidenum">
              <a:rPr lang="ru-RU" smtClean="0"/>
              <a:pPr/>
              <a:t>8</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lstStyle/>
          <a:p>
            <a:r>
              <a:rPr lang="ru-RU" dirty="0" smtClean="0"/>
              <a:t>Образец заголовка</a:t>
            </a:r>
            <a:endParaRPr lang="ru-RU" dirty="0"/>
          </a:p>
        </p:txBody>
      </p:sp>
      <p:sp>
        <p:nvSpPr>
          <p:cNvPr id="3" name="Дата 2"/>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lstStyle/>
          <a:p>
            <a:r>
              <a:rPr lang="ru-RU" dirty="0" smtClean="0"/>
              <a:t>Образец заголовка</a:t>
            </a:r>
            <a:endParaRPr lang="ru-RU" dirty="0"/>
          </a:p>
        </p:txBody>
      </p:sp>
      <p:sp>
        <p:nvSpPr>
          <p:cNvPr id="3" name="Дата 2"/>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lstStyle/>
          <a:p>
            <a:r>
              <a:rPr lang="ru-RU" dirty="0" smtClean="0"/>
              <a:t>Образец заголовка</a:t>
            </a:r>
            <a:endParaRPr lang="ru-RU" dirty="0"/>
          </a:p>
        </p:txBody>
      </p:sp>
      <p:sp>
        <p:nvSpPr>
          <p:cNvPr id="3" name="Дата 2"/>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65B7319-8752-43DC-9251-6FF6EC4E5500}" type="datetimeFigureOut">
              <a:rPr lang="ru-RU" smtClean="0"/>
              <a:pPr/>
              <a:t>04.12.2014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5B7319-8752-43DC-9251-6FF6EC4E5500}" type="datetimeFigureOut">
              <a:rPr lang="ru-RU" smtClean="0"/>
              <a:pPr/>
              <a:t>04.12.2014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00933E-8E9E-46F7-A2F2-BCFA8E62F16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62" r:id="rId3"/>
    <p:sldLayoutId id="2147483663" r:id="rId4"/>
    <p:sldLayoutId id="2147483650" r:id="rId5"/>
    <p:sldLayoutId id="2147483661"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hyperlink" Target="&#1041;&#1072;&#1083;&#1072;&#1083;&#1072;&#1088;&#1075;&#1072;+&#1072;&#1088;&#1085;&#1072;&#1083;&#1075;&#1072;&#1085;+&#1072;&#1085;&#1076;&#1077;&#1088;.+&#1040;&#1103;&#1082;&#1087;&#1077;&#1085;&#1077;&#1085;+&#1090;&#1086;&#1087;-&#1090;&#1086;&#1087;-&#1090;&#1086;&#1087;.wmv.mp4" TargetMode="Externa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4294967295"/>
          </p:nvPr>
        </p:nvSpPr>
        <p:spPr>
          <a:xfrm rot="21121704">
            <a:off x="5360162" y="3285620"/>
            <a:ext cx="3263382" cy="2582368"/>
          </a:xfrm>
        </p:spPr>
        <p:txBody>
          <a:bodyPr>
            <a:noAutofit/>
          </a:bodyPr>
          <a:lstStyle/>
          <a:p>
            <a:pPr>
              <a:spcBef>
                <a:spcPts val="0"/>
              </a:spcBef>
              <a:buNone/>
            </a:pPr>
            <a:r>
              <a:rPr lang="kk-KZ" sz="2000" i="1" dirty="0" smtClean="0">
                <a:solidFill>
                  <a:srgbClr val="002060"/>
                </a:solidFill>
                <a:latin typeface="Times New Roman" pitchFamily="18" charset="0"/>
                <a:cs typeface="Times New Roman" pitchFamily="18" charset="0"/>
              </a:rPr>
              <a:t>№42 “Ақ ниет”гимназиясы</a:t>
            </a:r>
          </a:p>
          <a:p>
            <a:pPr>
              <a:spcBef>
                <a:spcPts val="0"/>
              </a:spcBef>
              <a:buNone/>
            </a:pPr>
            <a:r>
              <a:rPr lang="kk-KZ" sz="2000" i="1" dirty="0" smtClean="0">
                <a:solidFill>
                  <a:srgbClr val="002060"/>
                </a:solidFill>
                <a:latin typeface="Times New Roman" pitchFamily="18" charset="0"/>
                <a:cs typeface="Times New Roman" pitchFamily="18" charset="0"/>
              </a:rPr>
              <a:t>Бастауыш сынып мұғалімі:</a:t>
            </a:r>
          </a:p>
          <a:p>
            <a:pPr>
              <a:spcBef>
                <a:spcPts val="0"/>
              </a:spcBef>
              <a:buNone/>
            </a:pPr>
            <a:r>
              <a:rPr lang="kk-KZ" sz="2000" i="1" dirty="0" smtClean="0">
                <a:solidFill>
                  <a:srgbClr val="002060"/>
                </a:solidFill>
                <a:latin typeface="Times New Roman" pitchFamily="18" charset="0"/>
                <a:cs typeface="Times New Roman" pitchFamily="18" charset="0"/>
              </a:rPr>
              <a:t>Тагберлиева К.С</a:t>
            </a:r>
            <a:endParaRPr lang="ru-RU" sz="2000" i="1" dirty="0">
              <a:solidFill>
                <a:srgbClr val="002060"/>
              </a:solidFill>
              <a:latin typeface="Times New Roman" pitchFamily="18" charset="0"/>
              <a:cs typeface="Times New Roman" pitchFamily="18" charset="0"/>
            </a:endParaRPr>
          </a:p>
        </p:txBody>
      </p:sp>
      <p:sp>
        <p:nvSpPr>
          <p:cNvPr id="4" name="Заголовок 1"/>
          <p:cNvSpPr txBox="1">
            <a:spLocks/>
          </p:cNvSpPr>
          <p:nvPr/>
        </p:nvSpPr>
        <p:spPr>
          <a:xfrm rot="21079967">
            <a:off x="727454" y="2324030"/>
            <a:ext cx="3454036" cy="138378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4400" b="0" i="0" u="none" strike="noStrike" kern="1200" cap="none" spc="0" normalizeH="0" baseline="0" noProof="0" dirty="0">
              <a:ln>
                <a:noFill/>
              </a:ln>
              <a:solidFill>
                <a:srgbClr val="C00000"/>
              </a:solidFill>
              <a:effectLst/>
              <a:uLnTx/>
              <a:uFillTx/>
              <a:latin typeface="+mn-lt"/>
              <a:ea typeface="+mj-ea"/>
              <a:cs typeface="+mj-cs"/>
            </a:endParaRPr>
          </a:p>
        </p:txBody>
      </p:sp>
      <p:sp>
        <p:nvSpPr>
          <p:cNvPr id="2" name="Прямоугольник 1"/>
          <p:cNvSpPr/>
          <p:nvPr/>
        </p:nvSpPr>
        <p:spPr>
          <a:xfrm rot="21088450">
            <a:off x="4964308" y="1102134"/>
            <a:ext cx="3233323" cy="2000548"/>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spcBef>
                <a:spcPct val="0"/>
              </a:spcBef>
              <a:defRPr/>
            </a:pPr>
            <a:r>
              <a:rPr lang="kk-KZ"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Тақырыбы:</a:t>
            </a:r>
          </a:p>
          <a:p>
            <a:pPr lvl="0" algn="ctr">
              <a:spcBef>
                <a:spcPct val="0"/>
              </a:spcBef>
              <a:defRPr/>
            </a:pPr>
            <a:r>
              <a:rPr lang="kk-KZ" sz="3200" b="1" i="1" dirty="0" smtClean="0">
                <a:ln w="11430">
                  <a:solidFill>
                    <a:srgbClr val="FF0000"/>
                  </a:solidFill>
                </a:ln>
                <a:solidFill>
                  <a:srgbClr val="FFFF00"/>
                </a:solidFill>
                <a:effectLst>
                  <a:outerShdw blurRad="50800" dist="39000" dir="5460000" algn="tl">
                    <a:srgbClr val="000000">
                      <a:alpha val="38000"/>
                    </a:srgbClr>
                  </a:outerShdw>
                </a:effectLst>
              </a:rPr>
              <a:t>Өтілген материалды бекіту</a:t>
            </a:r>
            <a:endParaRPr lang="ru-RU" sz="3200" b="1" i="1" dirty="0">
              <a:ln w="11430">
                <a:solidFill>
                  <a:srgbClr val="FF0000"/>
                </a:solidFill>
              </a:ln>
              <a:solidFill>
                <a:srgbClr val="FFFF00"/>
              </a:solidFill>
              <a:effectLst>
                <a:outerShdw blurRad="50800" dist="39000" dir="5460000" algn="tl">
                  <a:srgbClr val="000000">
                    <a:alpha val="38000"/>
                  </a:srgbClr>
                </a:outerShdw>
              </a:effectLst>
            </a:endParaRPr>
          </a:p>
        </p:txBody>
      </p:sp>
      <p:sp>
        <p:nvSpPr>
          <p:cNvPr id="5" name="Прямоугольник 4"/>
          <p:cNvSpPr/>
          <p:nvPr/>
        </p:nvSpPr>
        <p:spPr>
          <a:xfrm rot="21076083">
            <a:off x="604247" y="1991123"/>
            <a:ext cx="3786214" cy="2092881"/>
          </a:xfrm>
          <a:prstGeom prst="rect">
            <a:avLst/>
          </a:prstGeom>
        </p:spPr>
        <p:txBody>
          <a:bodyPr wrap="square">
            <a:spAutoFit/>
          </a:bodyPr>
          <a:lstStyle/>
          <a:p>
            <a:r>
              <a:rPr lang="ru-RU" sz="2800" dirty="0" err="1" smtClean="0">
                <a:solidFill>
                  <a:srgbClr val="7030A0"/>
                </a:solidFill>
              </a:rPr>
              <a:t>Ақыл-ойды</a:t>
            </a:r>
            <a:r>
              <a:rPr lang="ru-RU" sz="2800" dirty="0" smtClean="0">
                <a:solidFill>
                  <a:srgbClr val="7030A0"/>
                </a:solidFill>
              </a:rPr>
              <a:t> </a:t>
            </a:r>
            <a:r>
              <a:rPr lang="ru-RU" sz="2800" dirty="0" err="1" smtClean="0">
                <a:solidFill>
                  <a:srgbClr val="7030A0"/>
                </a:solidFill>
              </a:rPr>
              <a:t>тәртіпке</a:t>
            </a:r>
            <a:r>
              <a:rPr lang="ru-RU" sz="2800" dirty="0" smtClean="0">
                <a:solidFill>
                  <a:srgbClr val="7030A0"/>
                </a:solidFill>
              </a:rPr>
              <a:t> </a:t>
            </a:r>
            <a:r>
              <a:rPr lang="ru-RU" sz="2800" dirty="0" err="1" smtClean="0">
                <a:solidFill>
                  <a:srgbClr val="7030A0"/>
                </a:solidFill>
              </a:rPr>
              <a:t>келтіретін</a:t>
            </a:r>
            <a:r>
              <a:rPr lang="ru-RU" sz="2800" dirty="0" smtClean="0">
                <a:solidFill>
                  <a:srgbClr val="7030A0"/>
                </a:solidFill>
              </a:rPr>
              <a:t> математика. </a:t>
            </a:r>
          </a:p>
          <a:p>
            <a:endParaRPr lang="ru-RU" sz="2800" dirty="0" smtClean="0">
              <a:solidFill>
                <a:srgbClr val="7030A0"/>
              </a:solidFill>
            </a:endParaRPr>
          </a:p>
          <a:p>
            <a:r>
              <a:rPr lang="ru-RU" sz="2800" dirty="0" smtClean="0">
                <a:solidFill>
                  <a:srgbClr val="7030A0"/>
                </a:solidFill>
              </a:rPr>
              <a:t>(М.В.Ломоносов)</a:t>
            </a:r>
            <a:r>
              <a:rPr lang="ru-RU" dirty="0" smtClean="0"/>
              <a:t/>
            </a:r>
            <a:br>
              <a:rPr lang="ru-RU" dirty="0" smtClean="0"/>
            </a:b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2"/>
                                        </p:tgtEl>
                                        <p:attrNameLst>
                                          <p:attrName>style.color</p:attrName>
                                        </p:attrNameLst>
                                      </p:cBhvr>
                                      <p:to>
                                        <p:clrVal>
                                          <a:schemeClr val="accent2"/>
                                        </p:clrVal>
                                      </p:to>
                                    </p:set>
                                    <p:set>
                                      <p:cBhvr>
                                        <p:cTn id="7" dur="500" fill="hold"/>
                                        <p:tgtEl>
                                          <p:spTgt spid="2"/>
                                        </p:tgtEl>
                                        <p:attrNameLst>
                                          <p:attrName>fillcolor</p:attrName>
                                        </p:attrNameLst>
                                      </p:cBhvr>
                                      <p:to>
                                        <p:clrVal>
                                          <a:schemeClr val="accent2"/>
                                        </p:clrVal>
                                      </p:to>
                                    </p:set>
                                    <p:set>
                                      <p:cBhvr>
                                        <p:cTn id="8"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71414"/>
            <a:ext cx="8229600" cy="1204989"/>
          </a:xfrm>
        </p:spPr>
        <p:txBody>
          <a:bodyPr>
            <a:noAutofit/>
          </a:bodyPr>
          <a:lstStyle/>
          <a:p>
            <a:r>
              <a:rPr lang="ru-RU" sz="30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latin typeface="Georgia" pitchFamily="18" charset="0"/>
              </a:rPr>
              <a:t>Кестелер</a:t>
            </a:r>
            <a:r>
              <a:rPr lang="ru-RU" sz="3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latin typeface="Georgia" pitchFamily="18" charset="0"/>
              </a:rPr>
              <a:t> </a:t>
            </a:r>
            <a:r>
              <a:rPr lang="ru-RU" sz="30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latin typeface="Georgia" pitchFamily="18" charset="0"/>
              </a:rPr>
              <a:t>бойынша</a:t>
            </a:r>
            <a:r>
              <a:rPr lang="ru-RU" sz="3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latin typeface="Georgia" pitchFamily="18" charset="0"/>
              </a:rPr>
              <a:t> </a:t>
            </a:r>
            <a:r>
              <a:rPr lang="ru-RU" sz="30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latin typeface="Georgia" pitchFamily="18" charset="0"/>
              </a:rPr>
              <a:t>есеп</a:t>
            </a:r>
            <a:r>
              <a:rPr lang="ru-RU" sz="3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latin typeface="Georgia" pitchFamily="18" charset="0"/>
              </a:rPr>
              <a:t> </a:t>
            </a:r>
            <a:r>
              <a:rPr lang="ru-RU" sz="30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latin typeface="Georgia" pitchFamily="18" charset="0"/>
              </a:rPr>
              <a:t>құрастыр.</a:t>
            </a:r>
            <a:r>
              <a:rPr lang="ru-RU" sz="3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latin typeface="Georgia" pitchFamily="18" charset="0"/>
              </a:rPr>
              <a:t/>
            </a:r>
            <a:br>
              <a:rPr lang="ru-RU" sz="3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latin typeface="Georgia" pitchFamily="18" charset="0"/>
              </a:rPr>
            </a:br>
            <a:r>
              <a:rPr lang="ru-RU" sz="30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latin typeface="Georgia" pitchFamily="18" charset="0"/>
              </a:rPr>
              <a:t>Оларды</a:t>
            </a:r>
            <a:r>
              <a:rPr lang="ru-RU" sz="30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latin typeface="Georgia" pitchFamily="18" charset="0"/>
              </a:rPr>
              <a:t> </a:t>
            </a:r>
            <a:r>
              <a:rPr lang="ru-RU" sz="3000" b="1" i="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latin typeface="Georgia" pitchFamily="18" charset="0"/>
              </a:rPr>
              <a:t>шығар</a:t>
            </a:r>
            <a:endParaRPr lang="ru-RU" sz="3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3">
                    <a:satMod val="175000"/>
                    <a:alpha val="40000"/>
                  </a:schemeClr>
                </a:glow>
                <a:innerShdw blurRad="69850" dist="43180" dir="5400000">
                  <a:srgbClr val="000000">
                    <a:alpha val="65000"/>
                  </a:srgbClr>
                </a:innerShdw>
              </a:effectLst>
              <a:latin typeface="Georgia" pitchFamily="18" charset="0"/>
            </a:endParaRPr>
          </a:p>
        </p:txBody>
      </p:sp>
      <p:sp>
        <p:nvSpPr>
          <p:cNvPr id="5" name="Прямоугольник 4"/>
          <p:cNvSpPr/>
          <p:nvPr/>
        </p:nvSpPr>
        <p:spPr>
          <a:xfrm>
            <a:off x="4572000" y="1527432"/>
            <a:ext cx="3571900" cy="584775"/>
          </a:xfrm>
          <a:prstGeom prst="rect">
            <a:avLst/>
          </a:prstGeom>
        </p:spPr>
        <p:txBody>
          <a:bodyPr wrap="square">
            <a:spAutoFit/>
          </a:bodyPr>
          <a:lstStyle/>
          <a:p>
            <a:r>
              <a:rPr lang="ru-RU" sz="3200" b="1" dirty="0" smtClean="0">
                <a:solidFill>
                  <a:srgbClr val="C00000"/>
                </a:solidFill>
              </a:rPr>
              <a:t> </a:t>
            </a:r>
            <a:endParaRPr lang="ru-RU" sz="3200" dirty="0"/>
          </a:p>
        </p:txBody>
      </p:sp>
      <p:sp>
        <p:nvSpPr>
          <p:cNvPr id="8" name="Прямоугольник 7"/>
          <p:cNvSpPr/>
          <p:nvPr/>
        </p:nvSpPr>
        <p:spPr>
          <a:xfrm>
            <a:off x="539552" y="2716723"/>
            <a:ext cx="8604448" cy="584775"/>
          </a:xfrm>
          <a:prstGeom prst="rect">
            <a:avLst/>
          </a:prstGeom>
        </p:spPr>
        <p:txBody>
          <a:bodyPr wrap="square">
            <a:spAutoFit/>
          </a:bodyPr>
          <a:lstStyle/>
          <a:p>
            <a:r>
              <a:rPr lang="ru-RU" sz="3200" b="1" dirty="0" smtClean="0">
                <a:solidFill>
                  <a:srgbClr val="0070C0"/>
                </a:solidFill>
              </a:rPr>
              <a:t> </a:t>
            </a:r>
            <a:endParaRPr lang="ru-RU" sz="3200" dirty="0">
              <a:solidFill>
                <a:srgbClr val="0070C0"/>
              </a:solidFill>
            </a:endParaRPr>
          </a:p>
        </p:txBody>
      </p:sp>
      <p:sp>
        <p:nvSpPr>
          <p:cNvPr id="10" name="Прямоугольник 9"/>
          <p:cNvSpPr/>
          <p:nvPr/>
        </p:nvSpPr>
        <p:spPr>
          <a:xfrm>
            <a:off x="6429388" y="3929066"/>
            <a:ext cx="2286016" cy="584775"/>
          </a:xfrm>
          <a:prstGeom prst="rect">
            <a:avLst/>
          </a:prstGeom>
        </p:spPr>
        <p:txBody>
          <a:bodyPr wrap="square">
            <a:spAutoFit/>
          </a:bodyPr>
          <a:lstStyle/>
          <a:p>
            <a:r>
              <a:rPr lang="ru-RU" sz="3200" b="1" dirty="0" smtClean="0">
                <a:solidFill>
                  <a:srgbClr val="C00000"/>
                </a:solidFill>
              </a:rPr>
              <a:t> </a:t>
            </a:r>
            <a:endParaRPr lang="ru-RU" sz="3200" dirty="0"/>
          </a:p>
        </p:txBody>
      </p:sp>
      <p:graphicFrame>
        <p:nvGraphicFramePr>
          <p:cNvPr id="16" name="Таблица 15"/>
          <p:cNvGraphicFramePr>
            <a:graphicFrameLocks noGrp="1"/>
          </p:cNvGraphicFramePr>
          <p:nvPr/>
        </p:nvGraphicFramePr>
        <p:xfrm>
          <a:off x="428596" y="1643050"/>
          <a:ext cx="3571900" cy="1857387"/>
        </p:xfrm>
        <a:graphic>
          <a:graphicData uri="http://schemas.openxmlformats.org/drawingml/2006/table">
            <a:tbl>
              <a:tblPr/>
              <a:tblGrid>
                <a:gridCol w="1193956"/>
                <a:gridCol w="1069924"/>
                <a:gridCol w="1308020"/>
              </a:tblGrid>
              <a:tr h="796023">
                <a:tc>
                  <a:txBody>
                    <a:bodyPr/>
                    <a:lstStyle/>
                    <a:p>
                      <a:pPr>
                        <a:spcAft>
                          <a:spcPts val="0"/>
                        </a:spcAft>
                      </a:pPr>
                      <a:r>
                        <a:rPr lang="ru-RU" sz="2000" dirty="0" err="1">
                          <a:solidFill>
                            <a:srgbClr val="FF0000"/>
                          </a:solidFill>
                          <a:latin typeface="Times New Roman" pitchFamily="18" charset="0"/>
                          <a:ea typeface="Times New Roman"/>
                          <a:cs typeface="Times New Roman" pitchFamily="18" charset="0"/>
                        </a:rPr>
                        <a:t>Массасы</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dirty="0">
                          <a:solidFill>
                            <a:srgbClr val="FF0000"/>
                          </a:solidFill>
                          <a:latin typeface="Times New Roman" pitchFamily="18" charset="0"/>
                          <a:ea typeface="Times New Roman"/>
                          <a:cs typeface="Times New Roman" pitchFamily="18" charset="0"/>
                        </a:rPr>
                        <a:t>Саны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dirty="0" err="1">
                          <a:solidFill>
                            <a:srgbClr val="FF0000"/>
                          </a:solidFill>
                          <a:latin typeface="Times New Roman" pitchFamily="18" charset="0"/>
                          <a:ea typeface="Times New Roman"/>
                          <a:cs typeface="Times New Roman" pitchFamily="18" charset="0"/>
                        </a:rPr>
                        <a:t>Жалпы</a:t>
                      </a:r>
                      <a:r>
                        <a:rPr lang="ru-RU" sz="2000" dirty="0">
                          <a:solidFill>
                            <a:srgbClr val="FF0000"/>
                          </a:solidFill>
                          <a:latin typeface="Times New Roman" pitchFamily="18" charset="0"/>
                          <a:ea typeface="Times New Roman"/>
                          <a:cs typeface="Times New Roman" pitchFamily="18" charset="0"/>
                        </a:rPr>
                        <a:t> </a:t>
                      </a:r>
                      <a:r>
                        <a:rPr lang="ru-RU" sz="2000" dirty="0" err="1">
                          <a:solidFill>
                            <a:srgbClr val="FF0000"/>
                          </a:solidFill>
                          <a:latin typeface="Times New Roman" pitchFamily="18" charset="0"/>
                          <a:ea typeface="Times New Roman"/>
                          <a:cs typeface="Times New Roman" pitchFamily="18" charset="0"/>
                        </a:rPr>
                        <a:t>массасы</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682">
                <a:tc rowSpan="2">
                  <a:txBody>
                    <a:bodyPr/>
                    <a:lstStyle/>
                    <a:p>
                      <a:pPr>
                        <a:spcAft>
                          <a:spcPts val="0"/>
                        </a:spcAft>
                      </a:pPr>
                      <a:r>
                        <a:rPr lang="ru-RU" sz="2000">
                          <a:solidFill>
                            <a:srgbClr val="FF0000"/>
                          </a:solidFill>
                          <a:latin typeface="Times New Roman" pitchFamily="18" charset="0"/>
                          <a:ea typeface="Times New Roman"/>
                          <a:cs typeface="Times New Roman" pitchFamily="18" charset="0"/>
                        </a:rPr>
                        <a:t>Б</a:t>
                      </a:r>
                      <a:r>
                        <a:rPr lang="kk-KZ" sz="2000">
                          <a:solidFill>
                            <a:srgbClr val="FF0000"/>
                          </a:solidFill>
                          <a:latin typeface="Times New Roman" pitchFamily="18" charset="0"/>
                          <a:ea typeface="Times New Roman"/>
                          <a:cs typeface="Times New Roman" pitchFamily="18" charset="0"/>
                        </a:rPr>
                        <a:t>ірдей</a:t>
                      </a:r>
                      <a:endParaRPr lang="ru-RU" sz="200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kk-KZ" sz="2000" dirty="0">
                          <a:solidFill>
                            <a:srgbClr val="FF0000"/>
                          </a:solidFill>
                          <a:latin typeface="Times New Roman" pitchFamily="18" charset="0"/>
                          <a:ea typeface="Times New Roman"/>
                          <a:cs typeface="Times New Roman" pitchFamily="18" charset="0"/>
                        </a:rPr>
                        <a:t>6 қорап</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kk-KZ" sz="2000" dirty="0">
                          <a:solidFill>
                            <a:srgbClr val="FF0000"/>
                          </a:solidFill>
                          <a:latin typeface="Times New Roman" pitchFamily="18" charset="0"/>
                          <a:ea typeface="Times New Roman"/>
                          <a:cs typeface="Times New Roman" pitchFamily="18" charset="0"/>
                        </a:rPr>
                        <a:t>48 кг</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682">
                <a:tc vMerge="1">
                  <a:txBody>
                    <a:bodyPr/>
                    <a:lstStyle/>
                    <a:p>
                      <a:endParaRPr lang="ru-RU"/>
                    </a:p>
                  </a:txBody>
                  <a:tcPr/>
                </a:tc>
                <a:tc>
                  <a:txBody>
                    <a:bodyPr/>
                    <a:lstStyle/>
                    <a:p>
                      <a:pPr>
                        <a:spcAft>
                          <a:spcPts val="0"/>
                        </a:spcAft>
                      </a:pPr>
                      <a:r>
                        <a:rPr lang="kk-KZ" sz="2000" dirty="0">
                          <a:solidFill>
                            <a:srgbClr val="FF0000"/>
                          </a:solidFill>
                          <a:latin typeface="Times New Roman" pitchFamily="18" charset="0"/>
                          <a:ea typeface="Times New Roman"/>
                          <a:cs typeface="Times New Roman" pitchFamily="18" charset="0"/>
                        </a:rPr>
                        <a:t>9 қорап</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kk-KZ" sz="2000" dirty="0">
                          <a:solidFill>
                            <a:srgbClr val="FF0000"/>
                          </a:solidFill>
                          <a:latin typeface="Times New Roman" pitchFamily="18" charset="0"/>
                          <a:ea typeface="Times New Roman"/>
                          <a:cs typeface="Times New Roman" pitchFamily="18" charset="0"/>
                        </a:rPr>
                        <a:t>? кг</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7" name="Таблица 16"/>
          <p:cNvGraphicFramePr>
            <a:graphicFrameLocks noGrp="1"/>
          </p:cNvGraphicFramePr>
          <p:nvPr/>
        </p:nvGraphicFramePr>
        <p:xfrm>
          <a:off x="4643438" y="1643051"/>
          <a:ext cx="3786214" cy="1923579"/>
        </p:xfrm>
        <a:graphic>
          <a:graphicData uri="http://schemas.openxmlformats.org/drawingml/2006/table">
            <a:tbl>
              <a:tblPr/>
              <a:tblGrid>
                <a:gridCol w="1159045"/>
                <a:gridCol w="1240668"/>
                <a:gridCol w="1386501"/>
              </a:tblGrid>
              <a:tr h="543409">
                <a:tc>
                  <a:txBody>
                    <a:bodyPr/>
                    <a:lstStyle/>
                    <a:p>
                      <a:pPr>
                        <a:spcAft>
                          <a:spcPts val="0"/>
                        </a:spcAft>
                      </a:pPr>
                      <a:r>
                        <a:rPr lang="ru-RU" sz="2000" dirty="0" err="1" smtClean="0">
                          <a:solidFill>
                            <a:srgbClr val="FF0000"/>
                          </a:solidFill>
                          <a:latin typeface="Times New Roman" pitchFamily="18" charset="0"/>
                          <a:ea typeface="Times New Roman"/>
                          <a:cs typeface="Times New Roman" pitchFamily="18" charset="0"/>
                        </a:rPr>
                        <a:t>Массасы</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dirty="0">
                          <a:solidFill>
                            <a:srgbClr val="FF0000"/>
                          </a:solidFill>
                          <a:latin typeface="Times New Roman" pitchFamily="18" charset="0"/>
                          <a:ea typeface="Times New Roman"/>
                          <a:cs typeface="Times New Roman" pitchFamily="18" charset="0"/>
                        </a:rPr>
                        <a:t>Саны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dirty="0" err="1">
                          <a:solidFill>
                            <a:srgbClr val="FF0000"/>
                          </a:solidFill>
                          <a:latin typeface="Times New Roman" pitchFamily="18" charset="0"/>
                          <a:ea typeface="Times New Roman"/>
                          <a:cs typeface="Times New Roman" pitchFamily="18" charset="0"/>
                        </a:rPr>
                        <a:t>Жалпы</a:t>
                      </a:r>
                      <a:r>
                        <a:rPr lang="ru-RU" sz="2000" dirty="0">
                          <a:solidFill>
                            <a:srgbClr val="FF0000"/>
                          </a:solidFill>
                          <a:latin typeface="Times New Roman" pitchFamily="18" charset="0"/>
                          <a:ea typeface="Times New Roman"/>
                          <a:cs typeface="Times New Roman" pitchFamily="18" charset="0"/>
                        </a:rPr>
                        <a:t> </a:t>
                      </a:r>
                      <a:r>
                        <a:rPr lang="ru-RU" sz="2000" dirty="0" err="1">
                          <a:solidFill>
                            <a:srgbClr val="FF0000"/>
                          </a:solidFill>
                          <a:latin typeface="Times New Roman" pitchFamily="18" charset="0"/>
                          <a:ea typeface="Times New Roman"/>
                          <a:cs typeface="Times New Roman" pitchFamily="18" charset="0"/>
                        </a:rPr>
                        <a:t>массасы</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8700">
                <a:tc>
                  <a:txBody>
                    <a:bodyPr/>
                    <a:lstStyle/>
                    <a:p>
                      <a:pPr>
                        <a:spcAft>
                          <a:spcPts val="0"/>
                        </a:spcAft>
                      </a:pPr>
                      <a:r>
                        <a:rPr lang="kk-KZ" sz="2000" dirty="0" smtClean="0">
                          <a:solidFill>
                            <a:srgbClr val="FF0000"/>
                          </a:solidFill>
                          <a:latin typeface="Times New Roman" pitchFamily="18" charset="0"/>
                          <a:ea typeface="Times New Roman"/>
                          <a:cs typeface="Times New Roman" pitchFamily="18" charset="0"/>
                        </a:rPr>
                        <a:t>9</a:t>
                      </a:r>
                      <a:r>
                        <a:rPr lang="kk-KZ" sz="2000" baseline="0" dirty="0" smtClean="0">
                          <a:solidFill>
                            <a:srgbClr val="FF0000"/>
                          </a:solidFill>
                          <a:latin typeface="Times New Roman" pitchFamily="18" charset="0"/>
                          <a:ea typeface="Times New Roman"/>
                          <a:cs typeface="Times New Roman" pitchFamily="18" charset="0"/>
                        </a:rPr>
                        <a:t> кг</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spcAft>
                          <a:spcPts val="0"/>
                        </a:spcAft>
                      </a:pPr>
                      <a:r>
                        <a:rPr lang="kk-KZ" sz="2000" b="0" dirty="0" smtClean="0">
                          <a:solidFill>
                            <a:srgbClr val="FF0000"/>
                          </a:solidFill>
                          <a:latin typeface="Times New Roman" pitchFamily="18" charset="0"/>
                          <a:ea typeface="Times New Roman"/>
                          <a:cs typeface="Times New Roman" pitchFamily="18" charset="0"/>
                        </a:rPr>
                        <a:t>Бірдей қорап</a:t>
                      </a:r>
                      <a:endParaRPr lang="ru-RU" sz="2000" b="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kk-KZ" sz="2000" dirty="0" smtClean="0">
                          <a:solidFill>
                            <a:srgbClr val="FF0000"/>
                          </a:solidFill>
                          <a:latin typeface="Times New Roman" pitchFamily="18" charset="0"/>
                          <a:ea typeface="Times New Roman"/>
                          <a:cs typeface="Times New Roman" pitchFamily="18" charset="0"/>
                        </a:rPr>
                        <a:t>72 </a:t>
                      </a:r>
                      <a:r>
                        <a:rPr lang="kk-KZ" sz="2000" dirty="0">
                          <a:solidFill>
                            <a:srgbClr val="FF0000"/>
                          </a:solidFill>
                          <a:latin typeface="Times New Roman" pitchFamily="18" charset="0"/>
                          <a:ea typeface="Times New Roman"/>
                          <a:cs typeface="Times New Roman" pitchFamily="18" charset="0"/>
                        </a:rPr>
                        <a:t>кг</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52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2000" baseline="0" dirty="0" smtClean="0">
                          <a:solidFill>
                            <a:srgbClr val="FF0000"/>
                          </a:solidFill>
                          <a:latin typeface="Times New Roman" pitchFamily="18" charset="0"/>
                          <a:ea typeface="Times New Roman"/>
                          <a:cs typeface="Times New Roman" pitchFamily="18" charset="0"/>
                        </a:rPr>
                        <a:t>? кг</a:t>
                      </a:r>
                      <a:endParaRPr lang="ru-RU" sz="2000" dirty="0" smtClean="0">
                        <a:solidFill>
                          <a:srgbClr val="FF0000"/>
                        </a:solidFill>
                        <a:latin typeface="Times New Roman" pitchFamily="18" charset="0"/>
                        <a:ea typeface="Times New Roman"/>
                        <a:cs typeface="Times New Roman" pitchFamily="18" charset="0"/>
                      </a:endParaRPr>
                    </a:p>
                    <a:p>
                      <a:pPr>
                        <a:spcAft>
                          <a:spcPts val="0"/>
                        </a:spcAft>
                      </a:pP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a:txBody>
                    <a:bodyPr/>
                    <a:lstStyle/>
                    <a:p>
                      <a:pPr>
                        <a:spcAft>
                          <a:spcPts val="0"/>
                        </a:spcAft>
                      </a:pPr>
                      <a:r>
                        <a:rPr lang="kk-KZ" sz="2000" dirty="0" smtClean="0">
                          <a:solidFill>
                            <a:srgbClr val="FF0000"/>
                          </a:solidFill>
                          <a:latin typeface="Times New Roman" pitchFamily="18" charset="0"/>
                          <a:ea typeface="Times New Roman"/>
                          <a:cs typeface="Times New Roman" pitchFamily="18" charset="0"/>
                        </a:rPr>
                        <a:t>56 </a:t>
                      </a:r>
                      <a:r>
                        <a:rPr lang="kk-KZ" sz="2000" dirty="0">
                          <a:solidFill>
                            <a:srgbClr val="FF0000"/>
                          </a:solidFill>
                          <a:latin typeface="Times New Roman" pitchFamily="18" charset="0"/>
                          <a:ea typeface="Times New Roman"/>
                          <a:cs typeface="Times New Roman" pitchFamily="18" charset="0"/>
                        </a:rPr>
                        <a:t>кг</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8" name="Таблица 17"/>
          <p:cNvGraphicFramePr>
            <a:graphicFrameLocks noGrp="1"/>
          </p:cNvGraphicFramePr>
          <p:nvPr/>
        </p:nvGraphicFramePr>
        <p:xfrm>
          <a:off x="2285984" y="3857628"/>
          <a:ext cx="4214841" cy="1857388"/>
        </p:xfrm>
        <a:graphic>
          <a:graphicData uri="http://schemas.openxmlformats.org/drawingml/2006/table">
            <a:tbl>
              <a:tblPr/>
              <a:tblGrid>
                <a:gridCol w="1428760"/>
                <a:gridCol w="1285884"/>
                <a:gridCol w="1500197"/>
              </a:tblGrid>
              <a:tr h="825506">
                <a:tc>
                  <a:txBody>
                    <a:bodyPr/>
                    <a:lstStyle/>
                    <a:p>
                      <a:pPr>
                        <a:spcAft>
                          <a:spcPts val="0"/>
                        </a:spcAft>
                      </a:pPr>
                      <a:r>
                        <a:rPr lang="ru-RU" sz="2000" dirty="0" smtClean="0">
                          <a:solidFill>
                            <a:srgbClr val="FF0000"/>
                          </a:solidFill>
                          <a:latin typeface="Times New Roman" pitchFamily="18" charset="0"/>
                          <a:ea typeface="Times New Roman"/>
                          <a:cs typeface="Times New Roman" pitchFamily="18" charset="0"/>
                        </a:rPr>
                        <a:t>1 </a:t>
                      </a:r>
                      <a:r>
                        <a:rPr lang="ru-RU" sz="2000" dirty="0" err="1" smtClean="0">
                          <a:solidFill>
                            <a:srgbClr val="FF0000"/>
                          </a:solidFill>
                          <a:latin typeface="Times New Roman" pitchFamily="18" charset="0"/>
                          <a:ea typeface="Times New Roman"/>
                          <a:cs typeface="Times New Roman" pitchFamily="18" charset="0"/>
                        </a:rPr>
                        <a:t>жәшіктің</a:t>
                      </a:r>
                      <a:endParaRPr lang="ru-RU" sz="2000" dirty="0" smtClean="0">
                        <a:solidFill>
                          <a:srgbClr val="FF0000"/>
                        </a:solidFill>
                        <a:latin typeface="Times New Roman" pitchFamily="18" charset="0"/>
                        <a:ea typeface="Times New Roman"/>
                        <a:cs typeface="Times New Roman" pitchFamily="18" charset="0"/>
                      </a:endParaRPr>
                    </a:p>
                    <a:p>
                      <a:pPr>
                        <a:spcAft>
                          <a:spcPts val="0"/>
                        </a:spcAft>
                      </a:pPr>
                      <a:r>
                        <a:rPr lang="ru-RU" sz="2000" dirty="0" err="1" smtClean="0">
                          <a:solidFill>
                            <a:srgbClr val="FF0000"/>
                          </a:solidFill>
                          <a:latin typeface="Times New Roman" pitchFamily="18" charset="0"/>
                          <a:ea typeface="Times New Roman"/>
                          <a:cs typeface="Times New Roman" pitchFamily="18" charset="0"/>
                        </a:rPr>
                        <a:t>массасы</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dirty="0">
                          <a:solidFill>
                            <a:srgbClr val="FF0000"/>
                          </a:solidFill>
                          <a:latin typeface="Times New Roman" pitchFamily="18" charset="0"/>
                          <a:ea typeface="Times New Roman"/>
                          <a:cs typeface="Times New Roman" pitchFamily="18" charset="0"/>
                        </a:rPr>
                        <a:t>Саны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a:solidFill>
                            <a:srgbClr val="FF0000"/>
                          </a:solidFill>
                          <a:latin typeface="Times New Roman" pitchFamily="18" charset="0"/>
                          <a:ea typeface="Times New Roman"/>
                          <a:cs typeface="Times New Roman" pitchFamily="18" charset="0"/>
                        </a:rPr>
                        <a:t>Жалпы массасы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5941">
                <a:tc>
                  <a:txBody>
                    <a:bodyPr/>
                    <a:lstStyle/>
                    <a:p>
                      <a:pPr>
                        <a:spcAft>
                          <a:spcPts val="0"/>
                        </a:spcAft>
                      </a:pPr>
                      <a:r>
                        <a:rPr lang="kk-KZ" sz="2000" dirty="0" smtClean="0">
                          <a:solidFill>
                            <a:srgbClr val="FF0000"/>
                          </a:solidFill>
                          <a:latin typeface="Times New Roman" pitchFamily="18" charset="0"/>
                          <a:ea typeface="Times New Roman"/>
                          <a:cs typeface="Times New Roman" pitchFamily="18" charset="0"/>
                        </a:rPr>
                        <a:t>4</a:t>
                      </a:r>
                      <a:r>
                        <a:rPr lang="kk-KZ" sz="2000" baseline="0" dirty="0" smtClean="0">
                          <a:solidFill>
                            <a:srgbClr val="FF0000"/>
                          </a:solidFill>
                          <a:latin typeface="Times New Roman" pitchFamily="18" charset="0"/>
                          <a:ea typeface="Times New Roman"/>
                          <a:cs typeface="Times New Roman" pitchFamily="18" charset="0"/>
                        </a:rPr>
                        <a:t> кг</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kk-KZ" sz="2000" dirty="0">
                          <a:solidFill>
                            <a:srgbClr val="FF0000"/>
                          </a:solidFill>
                          <a:latin typeface="Times New Roman" pitchFamily="18" charset="0"/>
                          <a:ea typeface="Times New Roman"/>
                          <a:cs typeface="Times New Roman" pitchFamily="18" charset="0"/>
                        </a:rPr>
                        <a:t>6 қорап</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spcAft>
                          <a:spcPts val="0"/>
                        </a:spcAft>
                      </a:pPr>
                      <a:endParaRPr lang="kk-KZ" sz="2000" dirty="0" smtClean="0">
                        <a:solidFill>
                          <a:srgbClr val="FF0000"/>
                        </a:solidFill>
                        <a:latin typeface="Times New Roman" pitchFamily="18" charset="0"/>
                        <a:ea typeface="Times New Roman"/>
                        <a:cs typeface="Times New Roman" pitchFamily="18" charset="0"/>
                      </a:endParaRPr>
                    </a:p>
                    <a:p>
                      <a:pPr>
                        <a:spcAft>
                          <a:spcPts val="0"/>
                        </a:spcAft>
                      </a:pPr>
                      <a:r>
                        <a:rPr lang="kk-KZ" sz="2000" dirty="0" smtClean="0">
                          <a:solidFill>
                            <a:srgbClr val="FF0000"/>
                          </a:solidFill>
                          <a:latin typeface="Times New Roman" pitchFamily="18" charset="0"/>
                          <a:ea typeface="Times New Roman"/>
                          <a:cs typeface="Times New Roman" pitchFamily="18" charset="0"/>
                        </a:rPr>
                        <a:t>Бірдей</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5941">
                <a:tc>
                  <a:txBody>
                    <a:bodyPr/>
                    <a:lstStyle/>
                    <a:p>
                      <a:pPr>
                        <a:spcAft>
                          <a:spcPts val="0"/>
                        </a:spcAft>
                      </a:pPr>
                      <a:r>
                        <a:rPr lang="kk-KZ" sz="2000" dirty="0" smtClean="0">
                          <a:solidFill>
                            <a:srgbClr val="FF0000"/>
                          </a:solidFill>
                          <a:latin typeface="Times New Roman" pitchFamily="18" charset="0"/>
                          <a:ea typeface="Times New Roman"/>
                          <a:cs typeface="Times New Roman" pitchFamily="18" charset="0"/>
                        </a:rPr>
                        <a:t>8 кг</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kk-KZ" sz="2000" dirty="0" smtClean="0">
                          <a:solidFill>
                            <a:srgbClr val="FF0000"/>
                          </a:solidFill>
                          <a:latin typeface="Times New Roman" pitchFamily="18" charset="0"/>
                          <a:ea typeface="Times New Roman"/>
                          <a:cs typeface="Times New Roman" pitchFamily="18" charset="0"/>
                        </a:rPr>
                        <a:t>?</a:t>
                      </a:r>
                      <a:r>
                        <a:rPr lang="kk-KZ" sz="2000" baseline="0" dirty="0" smtClean="0">
                          <a:solidFill>
                            <a:srgbClr val="FF0000"/>
                          </a:solidFill>
                          <a:latin typeface="Times New Roman" pitchFamily="18" charset="0"/>
                          <a:ea typeface="Times New Roman"/>
                          <a:cs typeface="Times New Roman" pitchFamily="18" charset="0"/>
                        </a:rPr>
                        <a:t> </a:t>
                      </a:r>
                      <a:r>
                        <a:rPr lang="kk-KZ" sz="2000" dirty="0" smtClean="0">
                          <a:solidFill>
                            <a:srgbClr val="FF0000"/>
                          </a:solidFill>
                          <a:latin typeface="Times New Roman" pitchFamily="18" charset="0"/>
                          <a:ea typeface="Times New Roman"/>
                          <a:cs typeface="Times New Roman" pitchFamily="18" charset="0"/>
                        </a:rPr>
                        <a:t>қорап</a:t>
                      </a:r>
                      <a:endParaRPr lang="ru-RU" sz="2000" dirty="0">
                        <a:solidFill>
                          <a:srgbClr val="FF0000"/>
                        </a:solidFill>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spcAft>
                          <a:spcPts val="0"/>
                        </a:spcAft>
                      </a:pPr>
                      <a:endParaRPr lang="ru-RU" sz="1800" dirty="0">
                        <a:latin typeface="Times New Roman" pitchFamily="18" charset="0"/>
                        <a:ea typeface="Times New Roman"/>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242" name="Rectangle 2"/>
          <p:cNvSpPr>
            <a:spLocks noChangeArrowheads="1"/>
          </p:cNvSpPr>
          <p:nvPr/>
        </p:nvSpPr>
        <p:spPr bwMode="auto">
          <a:xfrm>
            <a:off x="1142976" y="39290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 xmlns:p14="http://schemas.microsoft.com/office/powerpoint/2010/main" val="82262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ятно 2 5">
            <a:hlinkClick r:id="rId2" action="ppaction://hlinkfile"/>
          </p:cNvPr>
          <p:cNvSpPr/>
          <p:nvPr/>
        </p:nvSpPr>
        <p:spPr>
          <a:xfrm>
            <a:off x="1142976" y="857232"/>
            <a:ext cx="6572296" cy="4071966"/>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5400" dirty="0" smtClean="0">
                <a:solidFill>
                  <a:srgbClr val="C00000"/>
                </a:solidFill>
              </a:rPr>
              <a:t>Сергіту сәті</a:t>
            </a:r>
            <a:endParaRPr lang="ru-RU" sz="5400" dirty="0">
              <a:solidFill>
                <a:srgbClr val="C00000"/>
              </a:solidFill>
            </a:endParaRPr>
          </a:p>
        </p:txBody>
      </p:sp>
    </p:spTree>
    <p:extLst>
      <p:ext uri="{BB962C8B-B14F-4D97-AF65-F5344CB8AC3E}">
        <p14:creationId xmlns="" xmlns:p14="http://schemas.microsoft.com/office/powerpoint/2010/main" val="20442990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404664"/>
            <a:ext cx="8229600" cy="1143000"/>
          </a:xfrm>
        </p:spPr>
        <p:txBody>
          <a:bodyPr>
            <a:normAutofit fontScale="90000"/>
          </a:bodyPr>
          <a:lstStyle/>
          <a:p>
            <a:r>
              <a:rPr lang="ru-RU" sz="3600" b="1" dirty="0"/>
              <a:t/>
            </a:r>
            <a:br>
              <a:rPr lang="ru-RU" sz="3600" b="1" dirty="0"/>
            </a:br>
            <a:endParaRPr lang="ru-RU" sz="3600" b="1" dirty="0"/>
          </a:p>
        </p:txBody>
      </p:sp>
      <p:sp>
        <p:nvSpPr>
          <p:cNvPr id="6" name="Содержимое 5"/>
          <p:cNvSpPr>
            <a:spLocks noGrp="1"/>
          </p:cNvSpPr>
          <p:nvPr>
            <p:ph sz="half" idx="1"/>
          </p:nvPr>
        </p:nvSpPr>
        <p:spPr>
          <a:xfrm>
            <a:off x="457200" y="857232"/>
            <a:ext cx="7686700" cy="5268931"/>
          </a:xfrm>
        </p:spPr>
        <p:txBody>
          <a:bodyPr>
            <a:noAutofit/>
          </a:bodyPr>
          <a:lstStyle/>
          <a:p>
            <a:r>
              <a:rPr lang="kk-KZ" sz="3200" b="1" dirty="0" smtClean="0">
                <a:solidFill>
                  <a:srgbClr val="00B050"/>
                </a:solidFill>
              </a:rPr>
              <a:t>І-топ</a:t>
            </a:r>
            <a:r>
              <a:rPr lang="kk-KZ" sz="3200" dirty="0" smtClean="0">
                <a:solidFill>
                  <a:srgbClr val="00B050"/>
                </a:solidFill>
              </a:rPr>
              <a:t> </a:t>
            </a:r>
            <a:r>
              <a:rPr lang="kk-KZ" sz="3200" dirty="0" smtClean="0">
                <a:solidFill>
                  <a:srgbClr val="7030A0"/>
                </a:solidFill>
              </a:rPr>
              <a:t>Ұзындығы 8см,ені ұзындығынан 5см қысқа тіктөртбұрыш сыз.Оның периметрі мен ауданын есептеп шығар.</a:t>
            </a:r>
          </a:p>
          <a:p>
            <a:r>
              <a:rPr lang="kk-KZ" sz="3200" b="1" dirty="0" smtClean="0">
                <a:solidFill>
                  <a:srgbClr val="00B050"/>
                </a:solidFill>
              </a:rPr>
              <a:t>ІІ-топ</a:t>
            </a:r>
            <a:r>
              <a:rPr lang="kk-KZ" sz="3200" dirty="0" smtClean="0">
                <a:solidFill>
                  <a:srgbClr val="00B050"/>
                </a:solidFill>
              </a:rPr>
              <a:t> </a:t>
            </a:r>
            <a:r>
              <a:rPr lang="kk-KZ" sz="3200" dirty="0" smtClean="0">
                <a:solidFill>
                  <a:srgbClr val="7030A0"/>
                </a:solidFill>
              </a:rPr>
              <a:t>Ұзындығы 3см,ені ұзындығынан 2см ұзын тіктөртбұрыш сыз.Оның периметрі мен ауданын есептеп шығар.</a:t>
            </a:r>
            <a:endParaRPr lang="kk-KZ" sz="3200" dirty="0" smtClean="0">
              <a:solidFill>
                <a:srgbClr val="7030A0"/>
              </a:solidFill>
            </a:endParaRPr>
          </a:p>
          <a:p>
            <a:r>
              <a:rPr lang="kk-KZ" sz="3200" b="1" dirty="0" smtClean="0">
                <a:solidFill>
                  <a:srgbClr val="00B050"/>
                </a:solidFill>
              </a:rPr>
              <a:t>ІІІ-топ</a:t>
            </a:r>
            <a:r>
              <a:rPr lang="kk-KZ" sz="3200" dirty="0" smtClean="0">
                <a:solidFill>
                  <a:srgbClr val="00B050"/>
                </a:solidFill>
              </a:rPr>
              <a:t> </a:t>
            </a:r>
            <a:r>
              <a:rPr lang="kk-KZ" sz="3200" dirty="0" smtClean="0">
                <a:solidFill>
                  <a:srgbClr val="7030A0"/>
                </a:solidFill>
              </a:rPr>
              <a:t>Ұзындығы 4см,ені  3см  </a:t>
            </a:r>
            <a:r>
              <a:rPr lang="kk-KZ" sz="3200" dirty="0" smtClean="0">
                <a:solidFill>
                  <a:srgbClr val="7030A0"/>
                </a:solidFill>
              </a:rPr>
              <a:t>тіктөртбұрыш </a:t>
            </a:r>
            <a:r>
              <a:rPr lang="kk-KZ" sz="3200" dirty="0" smtClean="0">
                <a:solidFill>
                  <a:srgbClr val="7030A0"/>
                </a:solidFill>
              </a:rPr>
              <a:t>сыз.Оның периметрі мен </a:t>
            </a:r>
            <a:r>
              <a:rPr lang="kk-KZ" sz="3200" dirty="0" smtClean="0">
                <a:solidFill>
                  <a:srgbClr val="7030A0"/>
                </a:solidFill>
              </a:rPr>
              <a:t>           ауданын </a:t>
            </a:r>
            <a:r>
              <a:rPr lang="kk-KZ" sz="3200" dirty="0" smtClean="0">
                <a:solidFill>
                  <a:srgbClr val="7030A0"/>
                </a:solidFill>
              </a:rPr>
              <a:t>есептеп </a:t>
            </a:r>
            <a:r>
              <a:rPr lang="kk-KZ" sz="3200" dirty="0" smtClean="0">
                <a:solidFill>
                  <a:srgbClr val="7030A0"/>
                </a:solidFill>
              </a:rPr>
              <a:t>шығар.</a:t>
            </a:r>
            <a:endParaRPr lang="ru-RU" sz="3200" dirty="0">
              <a:solidFill>
                <a:srgbClr val="7030A0"/>
              </a:solidFill>
            </a:endParaRPr>
          </a:p>
        </p:txBody>
      </p:sp>
      <p:sp>
        <p:nvSpPr>
          <p:cNvPr id="7" name="Содержимое 6"/>
          <p:cNvSpPr>
            <a:spLocks noGrp="1"/>
          </p:cNvSpPr>
          <p:nvPr>
            <p:ph sz="half" idx="2"/>
          </p:nvPr>
        </p:nvSpPr>
        <p:spPr>
          <a:xfrm>
            <a:off x="500034" y="285729"/>
            <a:ext cx="8186766" cy="714379"/>
          </a:xfrm>
        </p:spPr>
        <p:txBody>
          <a:bodyPr/>
          <a:lstStyle/>
          <a:p>
            <a:r>
              <a:rPr lang="kk-KZ" b="1" dirty="0" smtClean="0">
                <a:solidFill>
                  <a:srgbClr val="0070C0"/>
                </a:solidFill>
              </a:rPr>
              <a:t>Фигуралардың  ауданы мен периметрін табу</a:t>
            </a:r>
            <a:endParaRPr lang="ru-RU" b="1" dirty="0">
              <a:solidFill>
                <a:srgbClr val="0070C0"/>
              </a:solidFill>
            </a:endParaRPr>
          </a:p>
        </p:txBody>
      </p:sp>
    </p:spTree>
    <p:extLst>
      <p:ext uri="{BB962C8B-B14F-4D97-AF65-F5344CB8AC3E}">
        <p14:creationId xmlns="" xmlns:p14="http://schemas.microsoft.com/office/powerpoint/2010/main" val="29565243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142984"/>
            <a:ext cx="8229600" cy="346050"/>
          </a:xfrm>
        </p:spPr>
        <p:txBody>
          <a:bodyPr>
            <a:normAutofit fontScale="90000"/>
          </a:bodyPr>
          <a:lstStyle/>
          <a:p>
            <a:r>
              <a:rPr lang="ru-RU" b="1" dirty="0">
                <a:solidFill>
                  <a:srgbClr val="C00000"/>
                </a:solidFill>
              </a:rPr>
              <a:t/>
            </a:r>
            <a:br>
              <a:rPr lang="ru-RU" b="1" dirty="0">
                <a:solidFill>
                  <a:srgbClr val="C00000"/>
                </a:solidFill>
              </a:rPr>
            </a:br>
            <a:endParaRPr lang="ru-RU" b="1" dirty="0">
              <a:solidFill>
                <a:srgbClr val="C00000"/>
              </a:solidFill>
            </a:endParaRPr>
          </a:p>
        </p:txBody>
      </p:sp>
      <p:sp>
        <p:nvSpPr>
          <p:cNvPr id="3" name="Объект 2"/>
          <p:cNvSpPr>
            <a:spLocks noGrp="1"/>
          </p:cNvSpPr>
          <p:nvPr>
            <p:ph sz="half" idx="1"/>
          </p:nvPr>
        </p:nvSpPr>
        <p:spPr>
          <a:xfrm>
            <a:off x="539552" y="642918"/>
            <a:ext cx="8075240" cy="5357850"/>
          </a:xfrm>
        </p:spPr>
        <p:txBody>
          <a:bodyPr>
            <a:normAutofit/>
          </a:bodyPr>
          <a:lstStyle/>
          <a:p>
            <a:r>
              <a:rPr lang="kk-KZ" dirty="0" smtClean="0">
                <a:solidFill>
                  <a:srgbClr val="00B0F0"/>
                </a:solidFill>
                <a:latin typeface="Times New Roman" pitchFamily="18" charset="0"/>
                <a:cs typeface="Times New Roman" pitchFamily="18" charset="0"/>
              </a:rPr>
              <a:t>Логикалық тапсырмалар</a:t>
            </a:r>
          </a:p>
          <a:p>
            <a:r>
              <a:rPr lang="kk-KZ" sz="2400" dirty="0" smtClean="0">
                <a:solidFill>
                  <a:srgbClr val="7030A0"/>
                </a:solidFill>
                <a:latin typeface="Times New Roman" pitchFamily="18" charset="0"/>
                <a:cs typeface="Times New Roman" pitchFamily="18" charset="0"/>
              </a:rPr>
              <a:t>І-топ . Қандай санның атының жазылуында қанша әріп болса, сонша цифр бар?</a:t>
            </a:r>
            <a:endParaRPr lang="ru-RU" sz="2400" dirty="0" smtClean="0">
              <a:solidFill>
                <a:srgbClr val="7030A0"/>
              </a:solidFill>
              <a:latin typeface="Times New Roman" pitchFamily="18" charset="0"/>
              <a:cs typeface="Times New Roman" pitchFamily="18" charset="0"/>
            </a:endParaRPr>
          </a:p>
          <a:p>
            <a:pPr>
              <a:buNone/>
            </a:pPr>
            <a:r>
              <a:rPr lang="kk-KZ" sz="2400" dirty="0" smtClean="0">
                <a:solidFill>
                  <a:srgbClr val="7030A0"/>
                </a:solidFill>
                <a:latin typeface="Times New Roman" pitchFamily="18" charset="0"/>
                <a:cs typeface="Times New Roman" pitchFamily="18" charset="0"/>
              </a:rPr>
              <a:t>     ІІ-топ.   Ағасы қарындасынан математикадан неше алғанын сұрады. «Өзің ойланып қара, - деді қарындасы. – Мен екі бір таңбалы санды көбейткенде де, қосқанда да бірдей сан шығатындай баға алдым.» Қарындасы неше алды?</a:t>
            </a:r>
            <a:endParaRPr lang="ru-RU" sz="2400" dirty="0" smtClean="0">
              <a:solidFill>
                <a:srgbClr val="7030A0"/>
              </a:solidFill>
              <a:latin typeface="Times New Roman" pitchFamily="18" charset="0"/>
              <a:cs typeface="Times New Roman" pitchFamily="18" charset="0"/>
            </a:endParaRPr>
          </a:p>
          <a:p>
            <a:r>
              <a:rPr lang="kk-KZ" sz="2400" dirty="0" smtClean="0">
                <a:solidFill>
                  <a:srgbClr val="7030A0"/>
                </a:solidFill>
                <a:latin typeface="Times New Roman" pitchFamily="18" charset="0"/>
                <a:cs typeface="Times New Roman" pitchFamily="18" charset="0"/>
              </a:rPr>
              <a:t>ІІІ-топ.    Қорада тауықтар мен қозылар бар. Олардың аяқтары 18, басы 6. Сонда тауық нешеу, қозы нешеу?</a:t>
            </a:r>
            <a:endParaRPr lang="ru-RU" sz="2400" b="1" dirty="0">
              <a:solidFill>
                <a:srgbClr val="7030A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8658141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428596" y="500042"/>
          <a:ext cx="8429684" cy="4754880"/>
        </p:xfrm>
        <a:graphic>
          <a:graphicData uri="http://schemas.openxmlformats.org/drawingml/2006/table">
            <a:tbl>
              <a:tblPr firstRow="1" bandRow="1">
                <a:tableStyleId>{2D5ABB26-0587-4C30-8999-92F81FD0307C}</a:tableStyleId>
              </a:tblPr>
              <a:tblGrid>
                <a:gridCol w="8429684"/>
              </a:tblGrid>
              <a:tr h="37084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b="1" i="0" u="none" strike="noStrike" cap="none" normalizeH="0" baseline="0" dirty="0" smtClean="0">
                          <a:ln>
                            <a:noFill/>
                          </a:ln>
                          <a:solidFill>
                            <a:srgbClr val="C00000"/>
                          </a:solidFill>
                          <a:effectLst/>
                          <a:ea typeface="Calibri" pitchFamily="34" charset="0"/>
                          <a:cs typeface="Times New Roman" pitchFamily="18" charset="0"/>
                        </a:rPr>
                        <a:t>Ойлан , тап</a:t>
                      </a:r>
                      <a:endParaRPr kumimoji="0" lang="ru-RU" b="1" i="0" u="none" strike="noStrike" cap="none" normalizeH="0" baseline="0" dirty="0" smtClean="0">
                        <a:ln>
                          <a:noFill/>
                        </a:ln>
                        <a:solidFill>
                          <a:srgbClr val="C00000"/>
                        </a:solidFill>
                        <a:effectLst/>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C00000"/>
                          </a:solidFill>
                          <a:effectLst/>
                          <a:ea typeface="Calibri" pitchFamily="34" charset="0"/>
                          <a:cs typeface="Times New Roman" pitchFamily="18" charset="0"/>
                        </a:rPr>
                        <a:t>1.Ұзындығы 10 метр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жіпті</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әр</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бөлігі</a:t>
                      </a:r>
                      <a:r>
                        <a:rPr kumimoji="0" lang="ru-RU" b="1" i="0" u="none" strike="noStrike" cap="none" normalizeH="0" baseline="0" dirty="0" smtClean="0">
                          <a:ln>
                            <a:noFill/>
                          </a:ln>
                          <a:solidFill>
                            <a:srgbClr val="C00000"/>
                          </a:solidFill>
                          <a:effectLst/>
                          <a:ea typeface="Calibri" pitchFamily="34" charset="0"/>
                          <a:cs typeface="Times New Roman" pitchFamily="18" charset="0"/>
                        </a:rPr>
                        <a:t> 2 метр болу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үшін</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неше</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рет</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қию</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керек</a:t>
                      </a:r>
                      <a:r>
                        <a:rPr kumimoji="0" lang="kk-KZ" b="1" i="0" u="none" strike="noStrike" cap="none" normalizeH="0" baseline="0" dirty="0" smtClean="0">
                          <a:ln>
                            <a:noFill/>
                          </a:ln>
                          <a:solidFill>
                            <a:srgbClr val="C00000"/>
                          </a:solidFill>
                          <a:effectLst/>
                          <a:ea typeface="Calibri" pitchFamily="34" charset="0"/>
                          <a:cs typeface="Times New Roman" pitchFamily="18" charset="0"/>
                        </a:rPr>
                        <a:t>?</a:t>
                      </a:r>
                      <a:r>
                        <a:rPr kumimoji="0" lang="ru-RU" b="1" i="0" u="none" strike="noStrike" cap="none" normalizeH="0" baseline="0" dirty="0" smtClean="0">
                          <a:ln>
                            <a:noFill/>
                          </a:ln>
                          <a:solidFill>
                            <a:srgbClr val="C00000"/>
                          </a:solidFill>
                          <a:effectLst/>
                          <a:ea typeface="Calibri" pitchFamily="34" charset="0"/>
                          <a:cs typeface="Times New Roman" pitchFamily="18" charset="0"/>
                        </a:rPr>
                        <a:t/>
                      </a:r>
                      <a:br>
                        <a:rPr kumimoji="0" lang="ru-RU" b="1" i="0" u="none" strike="noStrike" cap="none" normalizeH="0" baseline="0" dirty="0" smtClean="0">
                          <a:ln>
                            <a:noFill/>
                          </a:ln>
                          <a:solidFill>
                            <a:srgbClr val="C00000"/>
                          </a:solidFill>
                          <a:effectLst/>
                          <a:ea typeface="Calibri" pitchFamily="34" charset="0"/>
                          <a:cs typeface="Times New Roman" pitchFamily="18" charset="0"/>
                        </a:rPr>
                      </a:br>
                      <a:r>
                        <a:rPr kumimoji="0" lang="ru-RU" b="1" i="0" u="none" strike="noStrike" cap="none" normalizeH="0" baseline="0" dirty="0" smtClean="0">
                          <a:ln>
                            <a:noFill/>
                          </a:ln>
                          <a:solidFill>
                            <a:srgbClr val="C00000"/>
                          </a:solidFill>
                          <a:effectLst/>
                          <a:ea typeface="Calibri" pitchFamily="34" charset="0"/>
                          <a:cs typeface="Times New Roman" pitchFamily="18" charset="0"/>
                        </a:rPr>
                        <a:t>2.Сағат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түнгі</a:t>
                      </a:r>
                      <a:r>
                        <a:rPr kumimoji="0" lang="ru-RU" b="1" i="0" u="none" strike="noStrike" cap="none" normalizeH="0" baseline="0" dirty="0" smtClean="0">
                          <a:ln>
                            <a:noFill/>
                          </a:ln>
                          <a:solidFill>
                            <a:srgbClr val="C00000"/>
                          </a:solidFill>
                          <a:effectLst/>
                          <a:ea typeface="Calibri" pitchFamily="34" charset="0"/>
                          <a:cs typeface="Times New Roman" pitchFamily="18" charset="0"/>
                        </a:rPr>
                        <a:t> 10-да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жауын</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жауып</a:t>
                      </a:r>
                      <a:r>
                        <a:rPr kumimoji="0" lang="ru-RU" b="1" i="0" u="none" strike="noStrike" cap="none" normalizeH="0" baseline="0" dirty="0" smtClean="0">
                          <a:ln>
                            <a:noFill/>
                          </a:ln>
                          <a:solidFill>
                            <a:srgbClr val="C00000"/>
                          </a:solidFill>
                          <a:effectLst/>
                          <a:ea typeface="Calibri" pitchFamily="34" charset="0"/>
                          <a:cs typeface="Times New Roman" pitchFamily="18" charset="0"/>
                        </a:rPr>
                        <a:t> тұрса,24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сағаттан</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кейін</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күннің</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жарқырап</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тұруы</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мүмкін</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бе</a:t>
                      </a:r>
                      <a:r>
                        <a:rPr kumimoji="0" lang="ru-RU" b="1" i="0" u="none" strike="noStrike" cap="none" normalizeH="0" baseline="0" dirty="0" smtClean="0">
                          <a:ln>
                            <a:noFill/>
                          </a:ln>
                          <a:solidFill>
                            <a:srgbClr val="C00000"/>
                          </a:solidFill>
                          <a:effectLst/>
                          <a:ea typeface="Calibri" pitchFamily="34" charset="0"/>
                          <a:cs typeface="Times New Roman" pitchFamily="18" charset="0"/>
                        </a:rPr>
                        <a:t>?</a:t>
                      </a:r>
                      <a:br>
                        <a:rPr kumimoji="0" lang="ru-RU" b="1" i="0" u="none" strike="noStrike" cap="none" normalizeH="0" baseline="0" dirty="0" smtClean="0">
                          <a:ln>
                            <a:noFill/>
                          </a:ln>
                          <a:solidFill>
                            <a:srgbClr val="C00000"/>
                          </a:solidFill>
                          <a:effectLst/>
                          <a:ea typeface="Calibri" pitchFamily="34" charset="0"/>
                          <a:cs typeface="Times New Roman" pitchFamily="18" charset="0"/>
                        </a:rPr>
                      </a:br>
                      <a:r>
                        <a:rPr kumimoji="0" lang="ru-RU" b="1" i="0" u="none" strike="noStrike" cap="none" normalizeH="0" baseline="0" dirty="0" smtClean="0">
                          <a:ln>
                            <a:noFill/>
                          </a:ln>
                          <a:solidFill>
                            <a:srgbClr val="C00000"/>
                          </a:solidFill>
                          <a:effectLst/>
                          <a:ea typeface="Calibri" pitchFamily="34" charset="0"/>
                          <a:cs typeface="Times New Roman" pitchFamily="18" charset="0"/>
                        </a:rPr>
                        <a:t> 3.Қандай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сағат</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күніне</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екі</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рет</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айналады</a:t>
                      </a:r>
                      <a:r>
                        <a:rPr kumimoji="0" lang="ru-RU" b="1" i="0" u="none" strike="noStrike" cap="none" normalizeH="0" baseline="0" dirty="0" smtClean="0">
                          <a:ln>
                            <a:noFill/>
                          </a:ln>
                          <a:solidFill>
                            <a:srgbClr val="C00000"/>
                          </a:solidFill>
                          <a:effectLst/>
                          <a:ea typeface="Calibri" pitchFamily="34" charset="0"/>
                          <a:cs typeface="Times New Roman" pitchFamily="18" charset="0"/>
                        </a:rPr>
                        <a:t>?</a:t>
                      </a:r>
                      <a:br>
                        <a:rPr kumimoji="0" lang="ru-RU" b="1" i="0" u="none" strike="noStrike" cap="none" normalizeH="0" baseline="0" dirty="0" smtClean="0">
                          <a:ln>
                            <a:noFill/>
                          </a:ln>
                          <a:solidFill>
                            <a:srgbClr val="C00000"/>
                          </a:solidFill>
                          <a:effectLst/>
                          <a:ea typeface="Calibri" pitchFamily="34" charset="0"/>
                          <a:cs typeface="Times New Roman" pitchFamily="18" charset="0"/>
                        </a:rPr>
                      </a:br>
                      <a:r>
                        <a:rPr kumimoji="0" lang="ru-RU" b="1" i="0" u="none" strike="noStrike" cap="none" normalizeH="0" baseline="0" dirty="0" smtClean="0">
                          <a:ln>
                            <a:noFill/>
                          </a:ln>
                          <a:solidFill>
                            <a:srgbClr val="C00000"/>
                          </a:solidFill>
                          <a:effectLst/>
                          <a:ea typeface="Calibri" pitchFamily="34" charset="0"/>
                          <a:cs typeface="Times New Roman" pitchFamily="18" charset="0"/>
                        </a:rPr>
                        <a:t>4.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Жаңбыр</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екі</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күн</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қатар</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жауа</a:t>
                      </a:r>
                      <a:r>
                        <a:rPr kumimoji="0" lang="ru-RU" b="1" i="0" u="none" strike="noStrike" cap="none" normalizeH="0" baseline="0" dirty="0" smtClean="0">
                          <a:ln>
                            <a:noFill/>
                          </a:ln>
                          <a:solidFill>
                            <a:srgbClr val="C00000"/>
                          </a:solidFill>
                          <a:effectLst/>
                          <a:ea typeface="Calibri" pitchFamily="34" charset="0"/>
                          <a:cs typeface="Times New Roman" pitchFamily="18" charset="0"/>
                        </a:rPr>
                        <a:t> ала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ма</a:t>
                      </a:r>
                      <a:r>
                        <a:rPr kumimoji="0" lang="ru-RU" b="1" i="0" u="none" strike="noStrike" cap="none" normalizeH="0" baseline="0" dirty="0" smtClean="0">
                          <a:ln>
                            <a:noFill/>
                          </a:ln>
                          <a:solidFill>
                            <a:srgbClr val="C00000"/>
                          </a:solidFill>
                          <a:effectLst/>
                          <a:ea typeface="Calibri" pitchFamily="34" charset="0"/>
                          <a:cs typeface="Times New Roman" pitchFamily="18" charset="0"/>
                        </a:rPr>
                        <a:t>?</a:t>
                      </a:r>
                      <a:r>
                        <a:rPr kumimoji="0" lang="ru-RU" b="0" i="0" u="none" strike="noStrike" cap="none" normalizeH="0" baseline="0" dirty="0" smtClean="0">
                          <a:ln>
                            <a:noFill/>
                          </a:ln>
                          <a:solidFill>
                            <a:srgbClr val="C00000"/>
                          </a:solidFill>
                          <a:effectLst/>
                          <a:ea typeface="Calibri" pitchFamily="34" charset="0"/>
                          <a:cs typeface="Times New Roman" pitchFamily="18" charset="0"/>
                        </a:rPr>
                        <a:t/>
                      </a:r>
                      <a:br>
                        <a:rPr kumimoji="0" lang="ru-RU" b="0" i="0" u="none" strike="noStrike" cap="none" normalizeH="0" baseline="0" dirty="0" smtClean="0">
                          <a:ln>
                            <a:noFill/>
                          </a:ln>
                          <a:solidFill>
                            <a:srgbClr val="C00000"/>
                          </a:solidFill>
                          <a:effectLst/>
                          <a:ea typeface="Calibri" pitchFamily="34" charset="0"/>
                          <a:cs typeface="Times New Roman" pitchFamily="18" charset="0"/>
                        </a:rPr>
                      </a:br>
                      <a:r>
                        <a:rPr lang="ru-RU" b="1" dirty="0" smtClean="0">
                          <a:solidFill>
                            <a:srgbClr val="C00000"/>
                          </a:solidFill>
                          <a:ea typeface="Calibri" pitchFamily="34" charset="0"/>
                          <a:cs typeface="Times New Roman" pitchFamily="18" charset="0"/>
                        </a:rPr>
                        <a:t>5</a:t>
                      </a:r>
                      <a:r>
                        <a:rPr kumimoji="0" lang="ru-RU" b="1" i="0" u="none" strike="noStrike" cap="none" normalizeH="0" baseline="0" dirty="0" smtClean="0">
                          <a:ln>
                            <a:noFill/>
                          </a:ln>
                          <a:solidFill>
                            <a:srgbClr val="C00000"/>
                          </a:solidFill>
                          <a:effectLst/>
                          <a:ea typeface="Calibri" pitchFamily="34" charset="0"/>
                          <a:cs typeface="Times New Roman" pitchFamily="18" charset="0"/>
                        </a:rPr>
                        <a:t>.Ағаш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басында</a:t>
                      </a:r>
                      <a:r>
                        <a:rPr kumimoji="0" lang="ru-RU" b="1" i="0" u="none" strike="noStrike" cap="none" normalizeH="0" baseline="0" dirty="0" smtClean="0">
                          <a:ln>
                            <a:noFill/>
                          </a:ln>
                          <a:solidFill>
                            <a:srgbClr val="C00000"/>
                          </a:solidFill>
                          <a:effectLst/>
                          <a:ea typeface="Calibri" pitchFamily="34" charset="0"/>
                          <a:cs typeface="Times New Roman" pitchFamily="18" charset="0"/>
                        </a:rPr>
                        <a:t> 2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балық</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отыр</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еді</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Оларға</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тағы</a:t>
                      </a:r>
                      <a:r>
                        <a:rPr kumimoji="0" lang="ru-RU" b="1" i="0" u="none" strike="noStrike" cap="none" normalizeH="0" baseline="0" dirty="0" smtClean="0">
                          <a:ln>
                            <a:noFill/>
                          </a:ln>
                          <a:solidFill>
                            <a:srgbClr val="C00000"/>
                          </a:solidFill>
                          <a:effectLst/>
                          <a:ea typeface="Calibri" pitchFamily="34" charset="0"/>
                          <a:cs typeface="Times New Roman" pitchFamily="18" charset="0"/>
                        </a:rPr>
                        <a:t> 2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балық</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ұшып</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келді</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Барлығы</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неше</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балық</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болды</a:t>
                      </a:r>
                      <a:r>
                        <a:rPr kumimoji="0" lang="ru-RU" b="1" i="0" u="none" strike="noStrike" cap="none" normalizeH="0" baseline="0" dirty="0" smtClean="0">
                          <a:ln>
                            <a:noFill/>
                          </a:ln>
                          <a:solidFill>
                            <a:srgbClr val="C00000"/>
                          </a:solidFill>
                          <a:effectLst/>
                          <a:ea typeface="Calibri" pitchFamily="34" charset="0"/>
                          <a:cs typeface="Times New Roman" pitchFamily="18" charset="0"/>
                        </a:rPr>
                        <a:t>?</a:t>
                      </a:r>
                      <a:r>
                        <a:rPr kumimoji="0" lang="ru-RU" b="0" i="0" u="none" strike="noStrike" cap="none" normalizeH="0" baseline="0" dirty="0" smtClean="0">
                          <a:ln>
                            <a:noFill/>
                          </a:ln>
                          <a:solidFill>
                            <a:srgbClr val="C00000"/>
                          </a:solidFill>
                          <a:effectLst/>
                          <a:ea typeface="Calibri" pitchFamily="34" charset="0"/>
                          <a:cs typeface="Times New Roman" pitchFamily="18" charset="0"/>
                        </a:rPr>
                        <a:t> </a:t>
                      </a:r>
                      <a:br>
                        <a:rPr kumimoji="0" lang="ru-RU" b="0" i="0" u="none" strike="noStrike" cap="none" normalizeH="0" baseline="0" dirty="0" smtClean="0">
                          <a:ln>
                            <a:noFill/>
                          </a:ln>
                          <a:solidFill>
                            <a:srgbClr val="C00000"/>
                          </a:solidFill>
                          <a:effectLst/>
                          <a:ea typeface="Calibri" pitchFamily="34" charset="0"/>
                          <a:cs typeface="Times New Roman" pitchFamily="18" charset="0"/>
                        </a:rPr>
                      </a:br>
                      <a:r>
                        <a:rPr lang="ru-RU" b="1" dirty="0" smtClean="0">
                          <a:solidFill>
                            <a:srgbClr val="C00000"/>
                          </a:solidFill>
                          <a:ea typeface="Calibri" pitchFamily="34" charset="0"/>
                          <a:cs typeface="Times New Roman" pitchFamily="18" charset="0"/>
                        </a:rPr>
                        <a:t>6</a:t>
                      </a:r>
                      <a:r>
                        <a:rPr kumimoji="0" lang="ru-RU" b="1" i="0" u="none" strike="noStrike" cap="none" normalizeH="0" baseline="0" dirty="0" smtClean="0">
                          <a:ln>
                            <a:noFill/>
                          </a:ln>
                          <a:solidFill>
                            <a:srgbClr val="C00000"/>
                          </a:solidFill>
                          <a:effectLst/>
                          <a:ea typeface="Calibri" pitchFamily="34" charset="0"/>
                          <a:cs typeface="Times New Roman" pitchFamily="18" charset="0"/>
                        </a:rPr>
                        <a:t>.Алма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ағашында</a:t>
                      </a:r>
                      <a:r>
                        <a:rPr kumimoji="0" lang="ru-RU" b="1" i="0" u="none" strike="noStrike" cap="none" normalizeH="0" baseline="0" dirty="0" smtClean="0">
                          <a:ln>
                            <a:noFill/>
                          </a:ln>
                          <a:solidFill>
                            <a:srgbClr val="C00000"/>
                          </a:solidFill>
                          <a:effectLst/>
                          <a:ea typeface="Calibri" pitchFamily="34" charset="0"/>
                          <a:cs typeface="Times New Roman" pitchFamily="18" charset="0"/>
                        </a:rPr>
                        <a:t> 10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алма</a:t>
                      </a:r>
                      <a:r>
                        <a:rPr kumimoji="0" lang="ru-RU" b="1" i="0" u="none" strike="noStrike" cap="none" normalizeH="0" baseline="0" dirty="0" smtClean="0">
                          <a:ln>
                            <a:noFill/>
                          </a:ln>
                          <a:solidFill>
                            <a:srgbClr val="C00000"/>
                          </a:solidFill>
                          <a:effectLst/>
                          <a:ea typeface="Calibri" pitchFamily="34" charset="0"/>
                          <a:cs typeface="Times New Roman" pitchFamily="18" charset="0"/>
                        </a:rPr>
                        <a:t>, ал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үйеңкі</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ағашында</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одан</a:t>
                      </a:r>
                      <a:r>
                        <a:rPr kumimoji="0" lang="ru-RU" b="1" i="0" u="none" strike="noStrike" cap="none" normalizeH="0" baseline="0" dirty="0" smtClean="0">
                          <a:ln>
                            <a:noFill/>
                          </a:ln>
                          <a:solidFill>
                            <a:srgbClr val="C00000"/>
                          </a:solidFill>
                          <a:effectLst/>
                          <a:ea typeface="Calibri" pitchFamily="34" charset="0"/>
                          <a:cs typeface="Times New Roman" pitchFamily="18" charset="0"/>
                        </a:rPr>
                        <a:t> 2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алма</a:t>
                      </a:r>
                      <a:r>
                        <a:rPr kumimoji="0" lang="ru-RU" b="1" i="0" u="none" strike="noStrike" cap="none" normalizeH="0" baseline="0" dirty="0" smtClean="0">
                          <a:ln>
                            <a:noFill/>
                          </a:ln>
                          <a:solidFill>
                            <a:srgbClr val="C00000"/>
                          </a:solidFill>
                          <a:effectLst/>
                          <a:ea typeface="Calibri" pitchFamily="34" charset="0"/>
                          <a:cs typeface="Times New Roman" pitchFamily="18" charset="0"/>
                        </a:rPr>
                        <a:t> аз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өсіп</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тұр</a:t>
                      </a:r>
                      <a:r>
                        <a:rPr kumimoji="0" lang="ru-RU" b="1" i="0" u="none" strike="noStrike" cap="none" normalizeH="0" baseline="0" dirty="0" smtClean="0">
                          <a:ln>
                            <a:noFill/>
                          </a:ln>
                          <a:solidFill>
                            <a:srgbClr val="C00000"/>
                          </a:solidFill>
                          <a:effectLst/>
                          <a:ea typeface="Calibri" pitchFamily="34" charset="0"/>
                          <a:cs typeface="Times New Roman" pitchFamily="18" charset="0"/>
                        </a:rPr>
                        <a:t>.</a:t>
                      </a:r>
                      <a:r>
                        <a:rPr kumimoji="0" lang="ru-RU" b="0"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Үйеңкі</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ағашында</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неше</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алма</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өсіп</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тұр</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0" i="0" u="none" strike="noStrike" cap="none" normalizeH="0" baseline="0" dirty="0" smtClean="0">
                          <a:ln>
                            <a:noFill/>
                          </a:ln>
                          <a:solidFill>
                            <a:srgbClr val="C00000"/>
                          </a:solidFill>
                          <a:effectLst/>
                          <a:ea typeface="Calibri" pitchFamily="34" charset="0"/>
                          <a:cs typeface="Times New Roman" pitchFamily="18" charset="0"/>
                        </a:rPr>
                        <a:t/>
                      </a:r>
                      <a:br>
                        <a:rPr kumimoji="0" lang="ru-RU" b="0" i="0" u="none" strike="noStrike" cap="none" normalizeH="0" baseline="0" dirty="0" smtClean="0">
                          <a:ln>
                            <a:noFill/>
                          </a:ln>
                          <a:solidFill>
                            <a:srgbClr val="C00000"/>
                          </a:solidFill>
                          <a:effectLst/>
                          <a:ea typeface="Calibri" pitchFamily="34" charset="0"/>
                          <a:cs typeface="Times New Roman" pitchFamily="18" charset="0"/>
                        </a:rPr>
                      </a:br>
                      <a:r>
                        <a:rPr lang="ru-RU" b="1" dirty="0" smtClean="0">
                          <a:solidFill>
                            <a:srgbClr val="C00000"/>
                          </a:solidFill>
                          <a:ea typeface="Calibri" pitchFamily="34" charset="0"/>
                          <a:cs typeface="Times New Roman" pitchFamily="18" charset="0"/>
                        </a:rPr>
                        <a:t>7</a:t>
                      </a:r>
                      <a:r>
                        <a:rPr kumimoji="0" lang="ru-RU" b="1" i="0" u="none" strike="noStrike" cap="none" normalizeH="0" baseline="0" dirty="0" smtClean="0">
                          <a:ln>
                            <a:noFill/>
                          </a:ln>
                          <a:solidFill>
                            <a:srgbClr val="C00000"/>
                          </a:solidFill>
                          <a:effectLst/>
                          <a:ea typeface="Calibri" pitchFamily="34" charset="0"/>
                          <a:cs typeface="Times New Roman" pitchFamily="18" charset="0"/>
                        </a:rPr>
                        <a:t>.Үй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тышқанның</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неше</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құлағы</a:t>
                      </a:r>
                      <a:r>
                        <a:rPr kumimoji="0" lang="ru-RU" b="1" i="0" u="none" strike="noStrike" cap="none" normalizeH="0" baseline="0" dirty="0" smtClean="0">
                          <a:ln>
                            <a:noFill/>
                          </a:ln>
                          <a:solidFill>
                            <a:srgbClr val="C00000"/>
                          </a:solidFill>
                          <a:effectLst/>
                          <a:ea typeface="Calibri" pitchFamily="34" charset="0"/>
                          <a:cs typeface="Times New Roman" pitchFamily="18" charset="0"/>
                        </a:rPr>
                        <a:t> бар?</a:t>
                      </a:r>
                      <a:r>
                        <a:rPr kumimoji="0" lang="ru-RU" b="0" i="0" u="none" strike="noStrike" cap="none" normalizeH="0" baseline="0" dirty="0" smtClean="0">
                          <a:ln>
                            <a:noFill/>
                          </a:ln>
                          <a:solidFill>
                            <a:srgbClr val="C00000"/>
                          </a:solidFill>
                          <a:effectLst/>
                          <a:ea typeface="Calibri" pitchFamily="34" charset="0"/>
                          <a:cs typeface="Times New Roman" pitchFamily="18" charset="0"/>
                        </a:rPr>
                        <a:t> </a:t>
                      </a:r>
                      <a:endParaRPr kumimoji="0" lang="ru-RU" b="0" i="0" u="none" strike="noStrike" cap="none" normalizeH="0" baseline="0" dirty="0" smtClean="0">
                        <a:ln>
                          <a:noFill/>
                        </a:ln>
                        <a:solidFill>
                          <a:srgbClr val="C00000"/>
                        </a:solidFill>
                        <a:effectLst/>
                      </a:endParaRPr>
                    </a:p>
                    <a:p>
                      <a:pPr lvl="0" eaLnBrk="0" fontAlgn="base" hangingPunct="0">
                        <a:spcBef>
                          <a:spcPct val="0"/>
                        </a:spcBef>
                        <a:spcAft>
                          <a:spcPct val="0"/>
                        </a:spcAft>
                      </a:pPr>
                      <a:r>
                        <a:rPr kumimoji="0" lang="ru-RU" b="1" i="0" u="none" strike="noStrike" cap="none" normalizeH="0" baseline="0" dirty="0" smtClean="0">
                          <a:ln>
                            <a:noFill/>
                          </a:ln>
                          <a:solidFill>
                            <a:srgbClr val="C00000"/>
                          </a:solidFill>
                          <a:effectLst/>
                          <a:ea typeface="Calibri" pitchFamily="34" charset="0"/>
                          <a:cs typeface="Times New Roman" pitchFamily="18" charset="0"/>
                        </a:rPr>
                        <a:t>8.Аулада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жүрген</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бұзаулар</a:t>
                      </a:r>
                      <a:r>
                        <a:rPr kumimoji="0" lang="ru-RU" b="1" i="0" u="none" strike="noStrike" cap="none" normalizeH="0" baseline="0" dirty="0" smtClean="0">
                          <a:ln>
                            <a:noFill/>
                          </a:ln>
                          <a:solidFill>
                            <a:srgbClr val="C00000"/>
                          </a:solidFill>
                          <a:effectLst/>
                          <a:ea typeface="Calibri" pitchFamily="34" charset="0"/>
                          <a:cs typeface="Times New Roman" pitchFamily="18" charset="0"/>
                        </a:rPr>
                        <a:t> мен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тауықтардың</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аяқтарының</a:t>
                      </a:r>
                      <a:r>
                        <a:rPr kumimoji="0" lang="ru-RU" b="1" i="0" u="none" strike="noStrike" cap="none" normalizeH="0" baseline="0" dirty="0" smtClean="0">
                          <a:ln>
                            <a:noFill/>
                          </a:ln>
                          <a:solidFill>
                            <a:srgbClr val="C00000"/>
                          </a:solidFill>
                          <a:effectLst/>
                          <a:ea typeface="Calibri" pitchFamily="34" charset="0"/>
                          <a:cs typeface="Times New Roman" pitchFamily="18" charset="0"/>
                        </a:rPr>
                        <a:t> саны –он.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Аулада</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неше</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тауық</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неше</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бұзау</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болуы</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мүмкін</a:t>
                      </a:r>
                      <a:r>
                        <a:rPr kumimoji="0" lang="ru-RU" b="1" i="0" u="none" strike="noStrike" cap="none" normalizeH="0" baseline="0" dirty="0" smtClean="0">
                          <a:ln>
                            <a:noFill/>
                          </a:ln>
                          <a:solidFill>
                            <a:srgbClr val="C00000"/>
                          </a:solidFill>
                          <a:effectLst/>
                          <a:ea typeface="Calibri" pitchFamily="34" charset="0"/>
                          <a:cs typeface="Times New Roman" pitchFamily="18" charset="0"/>
                        </a:rPr>
                        <a:t>?</a:t>
                      </a:r>
                      <a:r>
                        <a:rPr kumimoji="0" lang="ru-RU" b="0" i="0" u="none" strike="noStrike" cap="none" normalizeH="0" baseline="0" dirty="0" smtClean="0">
                          <a:ln>
                            <a:noFill/>
                          </a:ln>
                          <a:solidFill>
                            <a:srgbClr val="C00000"/>
                          </a:solidFill>
                          <a:effectLst/>
                          <a:ea typeface="Calibri" pitchFamily="34" charset="0"/>
                          <a:cs typeface="Times New Roman" pitchFamily="18" charset="0"/>
                        </a:rPr>
                        <a:t> </a:t>
                      </a:r>
                      <a:br>
                        <a:rPr kumimoji="0" lang="ru-RU" b="0" i="0" u="none" strike="noStrike" cap="none" normalizeH="0" baseline="0" dirty="0" smtClean="0">
                          <a:ln>
                            <a:noFill/>
                          </a:ln>
                          <a:solidFill>
                            <a:srgbClr val="C00000"/>
                          </a:solidFill>
                          <a:effectLst/>
                          <a:ea typeface="Calibri" pitchFamily="34" charset="0"/>
                          <a:cs typeface="Times New Roman" pitchFamily="18" charset="0"/>
                        </a:rPr>
                      </a:br>
                      <a:r>
                        <a:rPr kumimoji="0" lang="ru-RU" b="1" i="0" u="none" strike="noStrike" cap="none" normalizeH="0" baseline="0" dirty="0" smtClean="0">
                          <a:ln>
                            <a:noFill/>
                          </a:ln>
                          <a:solidFill>
                            <a:srgbClr val="C00000"/>
                          </a:solidFill>
                          <a:effectLst/>
                          <a:ea typeface="Calibri" pitchFamily="34" charset="0"/>
                          <a:cs typeface="Times New Roman" pitchFamily="18" charset="0"/>
                        </a:rPr>
                        <a:t>9.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Екі</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адам</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қалаға</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келе</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жатып</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жолда</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тағы</a:t>
                      </a:r>
                      <a:r>
                        <a:rPr kumimoji="0" lang="ru-RU" b="1" i="0" u="none" strike="noStrike" cap="none" normalizeH="0" baseline="0" dirty="0" smtClean="0">
                          <a:ln>
                            <a:noFill/>
                          </a:ln>
                          <a:solidFill>
                            <a:srgbClr val="C00000"/>
                          </a:solidFill>
                          <a:effectLst/>
                          <a:ea typeface="Calibri" pitchFamily="34" charset="0"/>
                          <a:cs typeface="Times New Roman" pitchFamily="18" charset="0"/>
                        </a:rPr>
                        <a:t> 5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ауылдасын</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кездестірді</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Қалаға</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ауылдан</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неше</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адам</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келе</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жатыр</a:t>
                      </a:r>
                      <a:r>
                        <a:rPr kumimoji="0" lang="ru-RU" b="1" i="0" u="none" strike="noStrike" cap="none" normalizeH="0" baseline="0" dirty="0" smtClean="0">
                          <a:ln>
                            <a:noFill/>
                          </a:ln>
                          <a:solidFill>
                            <a:srgbClr val="C00000"/>
                          </a:solidFill>
                          <a:effectLst/>
                          <a:ea typeface="Calibri" pitchFamily="34" charset="0"/>
                          <a:cs typeface="Times New Roman" pitchFamily="18" charset="0"/>
                        </a:rPr>
                        <a:t> </a:t>
                      </a:r>
                      <a:r>
                        <a:rPr kumimoji="0" lang="ru-RU" b="1" i="0" u="none" strike="noStrike" cap="none" normalizeH="0" baseline="0" dirty="0" err="1" smtClean="0">
                          <a:ln>
                            <a:noFill/>
                          </a:ln>
                          <a:solidFill>
                            <a:srgbClr val="C00000"/>
                          </a:solidFill>
                          <a:effectLst/>
                          <a:ea typeface="Calibri" pitchFamily="34" charset="0"/>
                          <a:cs typeface="Times New Roman" pitchFamily="18" charset="0"/>
                        </a:rPr>
                        <a:t>еді</a:t>
                      </a:r>
                      <a:r>
                        <a:rPr kumimoji="0" lang="ru-RU" b="1" i="0" u="none" strike="noStrike" cap="none" normalizeH="0" baseline="0" dirty="0" smtClean="0">
                          <a:ln>
                            <a:noFill/>
                          </a:ln>
                          <a:solidFill>
                            <a:srgbClr val="C00000"/>
                          </a:solidFill>
                          <a:effectLst/>
                          <a:ea typeface="Calibri" pitchFamily="34" charset="0"/>
                          <a:cs typeface="Times New Roman" pitchFamily="18" charset="0"/>
                        </a:rPr>
                        <a:t>?</a:t>
                      </a:r>
                      <a:r>
                        <a:rPr kumimoji="0" lang="ru-RU" b="0" i="0" u="none" strike="noStrike" cap="none" normalizeH="0" baseline="0" dirty="0" smtClean="0">
                          <a:ln>
                            <a:noFill/>
                          </a:ln>
                          <a:solidFill>
                            <a:srgbClr val="C00000"/>
                          </a:solidFill>
                          <a:effectLst/>
                          <a:ea typeface="Calibri" pitchFamily="34" charset="0"/>
                          <a:cs typeface="Times New Roman" pitchFamily="18" charset="0"/>
                        </a:rPr>
                        <a:t> </a:t>
                      </a:r>
                    </a:p>
                    <a:p>
                      <a:pPr lvl="0" eaLnBrk="0" fontAlgn="base" hangingPunct="0">
                        <a:spcBef>
                          <a:spcPct val="0"/>
                        </a:spcBef>
                        <a:spcAft>
                          <a:spcPct val="0"/>
                        </a:spcAft>
                      </a:pPr>
                      <a:r>
                        <a:rPr lang="ru-RU" b="1" dirty="0" smtClean="0">
                          <a:solidFill>
                            <a:srgbClr val="C00000"/>
                          </a:solidFill>
                          <a:cs typeface="Times New Roman" pitchFamily="18" charset="0"/>
                        </a:rPr>
                        <a:t>10.</a:t>
                      </a:r>
                      <a:r>
                        <a:rPr lang="ru-RU" b="1" dirty="0" smtClean="0">
                          <a:solidFill>
                            <a:srgbClr val="C00000"/>
                          </a:solidFill>
                        </a:rPr>
                        <a:t>Үш </a:t>
                      </a:r>
                      <a:r>
                        <a:rPr lang="ru-RU" b="1" dirty="0" err="1" smtClean="0">
                          <a:solidFill>
                            <a:srgbClr val="C00000"/>
                          </a:solidFill>
                        </a:rPr>
                        <a:t>тауық</a:t>
                      </a:r>
                      <a:r>
                        <a:rPr lang="ru-RU" b="1" dirty="0" smtClean="0">
                          <a:solidFill>
                            <a:srgbClr val="C00000"/>
                          </a:solidFill>
                        </a:rPr>
                        <a:t> </a:t>
                      </a:r>
                      <a:r>
                        <a:rPr lang="ru-RU" b="1" dirty="0" err="1" smtClean="0">
                          <a:solidFill>
                            <a:srgbClr val="C00000"/>
                          </a:solidFill>
                        </a:rPr>
                        <a:t>үш</a:t>
                      </a:r>
                      <a:r>
                        <a:rPr lang="ru-RU" b="1" dirty="0" smtClean="0">
                          <a:solidFill>
                            <a:srgbClr val="C00000"/>
                          </a:solidFill>
                        </a:rPr>
                        <a:t> </a:t>
                      </a:r>
                      <a:r>
                        <a:rPr lang="ru-RU" b="1" dirty="0" err="1" smtClean="0">
                          <a:solidFill>
                            <a:srgbClr val="C00000"/>
                          </a:solidFill>
                        </a:rPr>
                        <a:t>күнде</a:t>
                      </a:r>
                      <a:r>
                        <a:rPr lang="ru-RU" b="1" dirty="0" smtClean="0">
                          <a:solidFill>
                            <a:srgbClr val="C00000"/>
                          </a:solidFill>
                        </a:rPr>
                        <a:t> </a:t>
                      </a:r>
                      <a:r>
                        <a:rPr lang="ru-RU" b="1" dirty="0" err="1" smtClean="0">
                          <a:solidFill>
                            <a:srgbClr val="C00000"/>
                          </a:solidFill>
                        </a:rPr>
                        <a:t>үш</a:t>
                      </a:r>
                      <a:r>
                        <a:rPr lang="ru-RU" b="1" dirty="0" smtClean="0">
                          <a:solidFill>
                            <a:srgbClr val="C00000"/>
                          </a:solidFill>
                        </a:rPr>
                        <a:t> </a:t>
                      </a:r>
                      <a:r>
                        <a:rPr lang="ru-RU" b="1" dirty="0" err="1" smtClean="0">
                          <a:solidFill>
                            <a:srgbClr val="C00000"/>
                          </a:solidFill>
                        </a:rPr>
                        <a:t>жұмыртқа</a:t>
                      </a:r>
                      <a:r>
                        <a:rPr lang="ru-RU" b="1" dirty="0" smtClean="0">
                          <a:solidFill>
                            <a:srgbClr val="C00000"/>
                          </a:solidFill>
                        </a:rPr>
                        <a:t> салады.12 </a:t>
                      </a:r>
                      <a:r>
                        <a:rPr lang="ru-RU" b="1" dirty="0" err="1" smtClean="0">
                          <a:solidFill>
                            <a:srgbClr val="C00000"/>
                          </a:solidFill>
                        </a:rPr>
                        <a:t>тауық</a:t>
                      </a:r>
                      <a:r>
                        <a:rPr lang="ru-RU" b="1" dirty="0" smtClean="0">
                          <a:solidFill>
                            <a:srgbClr val="C00000"/>
                          </a:solidFill>
                        </a:rPr>
                        <a:t> 12 </a:t>
                      </a:r>
                      <a:r>
                        <a:rPr lang="ru-RU" b="1" dirty="0" err="1" smtClean="0">
                          <a:solidFill>
                            <a:srgbClr val="C00000"/>
                          </a:solidFill>
                        </a:rPr>
                        <a:t>күнде</a:t>
                      </a:r>
                      <a:r>
                        <a:rPr lang="ru-RU" b="1" dirty="0" smtClean="0">
                          <a:solidFill>
                            <a:srgbClr val="C00000"/>
                          </a:solidFill>
                        </a:rPr>
                        <a:t> </a:t>
                      </a:r>
                      <a:r>
                        <a:rPr lang="ru-RU" b="1" dirty="0" err="1" smtClean="0">
                          <a:solidFill>
                            <a:srgbClr val="C00000"/>
                          </a:solidFill>
                        </a:rPr>
                        <a:t>қанша</a:t>
                      </a:r>
                      <a:r>
                        <a:rPr lang="ru-RU" b="1" dirty="0" smtClean="0">
                          <a:solidFill>
                            <a:srgbClr val="C00000"/>
                          </a:solidFill>
                        </a:rPr>
                        <a:t> </a:t>
                      </a:r>
                      <a:r>
                        <a:rPr lang="ru-RU" b="1" dirty="0" err="1" smtClean="0">
                          <a:solidFill>
                            <a:srgbClr val="C00000"/>
                          </a:solidFill>
                        </a:rPr>
                        <a:t>жұмыртқа</a:t>
                      </a:r>
                      <a:r>
                        <a:rPr lang="ru-RU" b="1" dirty="0" smtClean="0">
                          <a:solidFill>
                            <a:srgbClr val="C00000"/>
                          </a:solidFill>
                        </a:rPr>
                        <a:t> </a:t>
                      </a:r>
                      <a:r>
                        <a:rPr lang="ru-RU" b="1" dirty="0" err="1" smtClean="0">
                          <a:solidFill>
                            <a:srgbClr val="C00000"/>
                          </a:solidFill>
                        </a:rPr>
                        <a:t>салады</a:t>
                      </a:r>
                      <a:r>
                        <a:rPr lang="ru-RU" b="1" dirty="0" smtClean="0">
                          <a:solidFill>
                            <a:srgbClr val="C00000"/>
                          </a:solidFill>
                        </a:rPr>
                        <a:t>?</a:t>
                      </a:r>
                      <a:endParaRPr lang="ru-RU" dirty="0">
                        <a:solidFill>
                          <a:srgbClr val="C00000"/>
                        </a:solidFill>
                      </a:endParaRPr>
                    </a:p>
                  </a:txBody>
                  <a:tcPr/>
                </a:tc>
              </a:tr>
            </a:tbl>
          </a:graphicData>
        </a:graphic>
      </p:graphicFrame>
    </p:spTree>
    <p:extLst>
      <p:ext uri="{BB962C8B-B14F-4D97-AF65-F5344CB8AC3E}">
        <p14:creationId xmlns="" xmlns:p14="http://schemas.microsoft.com/office/powerpoint/2010/main" val="30576130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80" y="188640"/>
            <a:ext cx="8229600" cy="1143000"/>
          </a:xfrm>
        </p:spPr>
        <p:txBody>
          <a:bodyPr>
            <a:normAutofit fontScale="90000"/>
          </a:bodyPr>
          <a:lstStyle/>
          <a:p>
            <a:r>
              <a:rPr lang="ru-RU" b="1" dirty="0"/>
              <a:t/>
            </a:r>
            <a:br>
              <a:rPr lang="ru-RU" b="1" dirty="0"/>
            </a:br>
            <a:endParaRPr lang="ru-RU" b="1" dirty="0"/>
          </a:p>
        </p:txBody>
      </p:sp>
      <p:sp>
        <p:nvSpPr>
          <p:cNvPr id="4" name="Объект 3"/>
          <p:cNvSpPr>
            <a:spLocks noGrp="1"/>
          </p:cNvSpPr>
          <p:nvPr>
            <p:ph sz="half" idx="2"/>
          </p:nvPr>
        </p:nvSpPr>
        <p:spPr>
          <a:xfrm>
            <a:off x="500034" y="1214422"/>
            <a:ext cx="7635854" cy="4662850"/>
          </a:xfrm>
        </p:spPr>
        <p:txBody>
          <a:bodyPr>
            <a:noAutofit/>
          </a:bodyPr>
          <a:lstStyle/>
          <a:p>
            <a:r>
              <a:rPr lang="kk-KZ" sz="2400" dirty="0" smtClean="0">
                <a:solidFill>
                  <a:srgbClr val="0070C0"/>
                </a:solidFill>
              </a:rPr>
              <a:t>Білем деме, балам!</a:t>
            </a:r>
            <a:endParaRPr lang="ru-RU" sz="2400" dirty="0" smtClean="0">
              <a:solidFill>
                <a:srgbClr val="0070C0"/>
              </a:solidFill>
            </a:endParaRPr>
          </a:p>
          <a:p>
            <a:r>
              <a:rPr lang="kk-KZ" sz="2400" dirty="0" smtClean="0">
                <a:solidFill>
                  <a:srgbClr val="0070C0"/>
                </a:solidFill>
              </a:rPr>
              <a:t>Білмейтінің бар шығар.</a:t>
            </a:r>
            <a:endParaRPr lang="ru-RU" sz="2400" dirty="0" smtClean="0">
              <a:solidFill>
                <a:srgbClr val="0070C0"/>
              </a:solidFill>
            </a:endParaRPr>
          </a:p>
          <a:p>
            <a:r>
              <a:rPr lang="kk-KZ" sz="2400" dirty="0" smtClean="0">
                <a:solidFill>
                  <a:srgbClr val="0070C0"/>
                </a:solidFill>
              </a:rPr>
              <a:t>Бәрін білген адам,</a:t>
            </a:r>
            <a:endParaRPr lang="ru-RU" sz="2400" dirty="0" smtClean="0">
              <a:solidFill>
                <a:srgbClr val="0070C0"/>
              </a:solidFill>
            </a:endParaRPr>
          </a:p>
          <a:p>
            <a:r>
              <a:rPr lang="kk-KZ" sz="2400" dirty="0" smtClean="0">
                <a:solidFill>
                  <a:srgbClr val="0070C0"/>
                </a:solidFill>
              </a:rPr>
              <a:t>Дүниеде жоқ шығар.</a:t>
            </a:r>
            <a:endParaRPr lang="ru-RU" sz="2400" dirty="0" smtClean="0">
              <a:solidFill>
                <a:srgbClr val="0070C0"/>
              </a:solidFill>
            </a:endParaRPr>
          </a:p>
          <a:p>
            <a:r>
              <a:rPr lang="kk-KZ" sz="2400" dirty="0" smtClean="0">
                <a:solidFill>
                  <a:srgbClr val="0070C0"/>
                </a:solidFill>
              </a:rPr>
              <a:t>Көп білуге ұмтылған-</a:t>
            </a:r>
            <a:endParaRPr lang="ru-RU" sz="2400" dirty="0" smtClean="0">
              <a:solidFill>
                <a:srgbClr val="0070C0"/>
              </a:solidFill>
            </a:endParaRPr>
          </a:p>
          <a:p>
            <a:r>
              <a:rPr lang="kk-KZ" sz="2400" dirty="0" smtClean="0">
                <a:solidFill>
                  <a:srgbClr val="0070C0"/>
                </a:solidFill>
              </a:rPr>
              <a:t>Көз жұмғанша оқиды</a:t>
            </a:r>
            <a:endParaRPr lang="ru-RU" sz="2400" dirty="0" smtClean="0">
              <a:solidFill>
                <a:srgbClr val="0070C0"/>
              </a:solidFill>
            </a:endParaRPr>
          </a:p>
          <a:p>
            <a:r>
              <a:rPr lang="kk-KZ" sz="2400" dirty="0" smtClean="0">
                <a:solidFill>
                  <a:srgbClr val="0070C0"/>
                </a:solidFill>
              </a:rPr>
              <a:t>Көз жұмғанша оқыған-</a:t>
            </a:r>
            <a:endParaRPr lang="ru-RU" sz="2400" dirty="0" smtClean="0">
              <a:solidFill>
                <a:srgbClr val="0070C0"/>
              </a:solidFill>
            </a:endParaRPr>
          </a:p>
          <a:p>
            <a:r>
              <a:rPr lang="kk-KZ" sz="2400" dirty="0" smtClean="0">
                <a:solidFill>
                  <a:srgbClr val="0070C0"/>
                </a:solidFill>
              </a:rPr>
              <a:t>Көп нәрсені тоқиды. </a:t>
            </a:r>
          </a:p>
          <a:p>
            <a:r>
              <a:rPr lang="kk-KZ" sz="2400" dirty="0" smtClean="0">
                <a:solidFill>
                  <a:srgbClr val="0070C0"/>
                </a:solidFill>
              </a:rPr>
              <a:t>                                             Өтебай Тұрманжанов</a:t>
            </a:r>
            <a:endParaRPr lang="ru-RU" sz="2400" dirty="0" smtClean="0">
              <a:solidFill>
                <a:srgbClr val="0070C0"/>
              </a:solidFill>
            </a:endParaRPr>
          </a:p>
          <a:p>
            <a:pPr marL="0" indent="0">
              <a:spcBef>
                <a:spcPts val="0"/>
              </a:spcBef>
              <a:buNone/>
            </a:pPr>
            <a:endParaRPr lang="ru-RU" sz="2400" b="1" i="1" dirty="0">
              <a:solidFill>
                <a:srgbClr val="C00000"/>
              </a:solidFill>
            </a:endParaRPr>
          </a:p>
        </p:txBody>
      </p:sp>
    </p:spTree>
    <p:extLst>
      <p:ext uri="{BB962C8B-B14F-4D97-AF65-F5344CB8AC3E}">
        <p14:creationId xmlns="" xmlns:p14="http://schemas.microsoft.com/office/powerpoint/2010/main" val="24466550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85728"/>
            <a:ext cx="8107264" cy="5143536"/>
          </a:xfrm>
        </p:spPr>
        <p:txBody>
          <a:bodyPr>
            <a:noAutofit/>
          </a:bodyPr>
          <a:lstStyle/>
          <a:p>
            <a:pPr algn="l"/>
            <a:r>
              <a:rPr lang="kk-KZ" sz="2800" b="1" i="1" dirty="0" smtClean="0">
                <a:solidFill>
                  <a:srgbClr val="FF0000"/>
                </a:solidFill>
                <a:effectLst>
                  <a:outerShdw blurRad="38100" dist="38100" dir="2700000" algn="tl">
                    <a:srgbClr val="000000">
                      <a:alpha val="43137"/>
                    </a:srgbClr>
                  </a:outerShdw>
                </a:effectLst>
                <a:latin typeface="+mn-lt"/>
              </a:rPr>
              <a:t>Сабақтың мақсаты: </a:t>
            </a:r>
            <a:r>
              <a:rPr lang="ru-RU" sz="2800" i="1" dirty="0" smtClean="0">
                <a:effectLst>
                  <a:outerShdw blurRad="38100" dist="38100" dir="2700000" algn="tl">
                    <a:srgbClr val="000000">
                      <a:alpha val="43137"/>
                    </a:srgbClr>
                  </a:outerShdw>
                </a:effectLst>
                <a:latin typeface="+mn-lt"/>
              </a:rPr>
              <a:t/>
            </a:r>
            <a:br>
              <a:rPr lang="ru-RU" sz="2800" i="1" dirty="0" smtClean="0">
                <a:effectLst>
                  <a:outerShdw blurRad="38100" dist="38100" dir="2700000" algn="tl">
                    <a:srgbClr val="000000">
                      <a:alpha val="43137"/>
                    </a:srgbClr>
                  </a:outerShdw>
                </a:effectLst>
                <a:latin typeface="+mn-lt"/>
              </a:rPr>
            </a:br>
            <a:r>
              <a:rPr lang="kk-KZ" sz="2800" i="1" dirty="0" smtClean="0">
                <a:effectLst>
                  <a:outerShdw blurRad="38100" dist="38100" dir="2700000" algn="tl">
                    <a:srgbClr val="000000">
                      <a:alpha val="43137"/>
                    </a:srgbClr>
                  </a:outerShdw>
                </a:effectLst>
                <a:latin typeface="+mn-lt"/>
              </a:rPr>
              <a:t> </a:t>
            </a:r>
            <a:r>
              <a:rPr lang="kk-KZ" sz="2800" i="1" dirty="0" smtClean="0">
                <a:solidFill>
                  <a:srgbClr val="00B050"/>
                </a:solidFill>
                <a:effectLst>
                  <a:outerShdw blurRad="38100" dist="38100" dir="2700000" algn="tl">
                    <a:srgbClr val="000000">
                      <a:alpha val="43137"/>
                    </a:srgbClr>
                  </a:outerShdw>
                </a:effectLst>
                <a:latin typeface="+mn-lt"/>
              </a:rPr>
              <a:t>Оқушылардың шығармашылық, танымдық ойлау қабілеттерін дамыту.  Оқушылардың математика пәнінен өтілген материалдары бойынша алған  білімдерін бекіту,масса өлшем бірліктері туралы білімдерін толықтыру. </a:t>
            </a:r>
            <a:r>
              <a:rPr lang="ru-RU" sz="2800" i="1" dirty="0" smtClean="0">
                <a:solidFill>
                  <a:srgbClr val="00B050"/>
                </a:solidFill>
                <a:effectLst>
                  <a:outerShdw blurRad="38100" dist="38100" dir="2700000" algn="tl">
                    <a:srgbClr val="000000">
                      <a:alpha val="43137"/>
                    </a:srgbClr>
                  </a:outerShdw>
                </a:effectLst>
                <a:latin typeface="+mn-lt"/>
              </a:rPr>
              <a:t/>
            </a:r>
            <a:br>
              <a:rPr lang="ru-RU" sz="2800" i="1" dirty="0" smtClean="0">
                <a:solidFill>
                  <a:srgbClr val="00B050"/>
                </a:solidFill>
                <a:effectLst>
                  <a:outerShdw blurRad="38100" dist="38100" dir="2700000" algn="tl">
                    <a:srgbClr val="000000">
                      <a:alpha val="43137"/>
                    </a:srgbClr>
                  </a:outerShdw>
                </a:effectLst>
                <a:latin typeface="+mn-lt"/>
              </a:rPr>
            </a:br>
            <a:r>
              <a:rPr lang="kk-KZ" sz="2800" i="1" dirty="0" smtClean="0">
                <a:solidFill>
                  <a:srgbClr val="00B050"/>
                </a:solidFill>
                <a:effectLst>
                  <a:outerShdw blurRad="38100" dist="38100" dir="2700000" algn="tl">
                    <a:srgbClr val="000000">
                      <a:alpha val="43137"/>
                    </a:srgbClr>
                  </a:outerShdw>
                </a:effectLst>
                <a:latin typeface="+mn-lt"/>
              </a:rPr>
              <a:t>Оқушыларды шапшаң ойлауға тәрбиелей отырып, ауызша есептеу қабілеттерін қалыптастыру. Оқушыларды ұйымшылдыққа,  тапқырлыққа тәрбиелеу.Математика пәні бойынша тіл байлықтарын кеңейту. </a:t>
            </a:r>
            <a:r>
              <a:rPr lang="ru-RU" sz="2800" i="1" dirty="0" smtClean="0">
                <a:solidFill>
                  <a:srgbClr val="00B050"/>
                </a:solidFill>
                <a:effectLst>
                  <a:outerShdw blurRad="38100" dist="38100" dir="2700000" algn="tl">
                    <a:srgbClr val="000000">
                      <a:alpha val="43137"/>
                    </a:srgbClr>
                  </a:outerShdw>
                </a:effectLst>
                <a:latin typeface="+mn-lt"/>
              </a:rPr>
              <a:t/>
            </a:r>
            <a:br>
              <a:rPr lang="ru-RU" sz="2800" i="1" dirty="0" smtClean="0">
                <a:solidFill>
                  <a:srgbClr val="00B050"/>
                </a:solidFill>
                <a:effectLst>
                  <a:outerShdw blurRad="38100" dist="38100" dir="2700000" algn="tl">
                    <a:srgbClr val="000000">
                      <a:alpha val="43137"/>
                    </a:srgbClr>
                  </a:outerShdw>
                </a:effectLst>
                <a:latin typeface="+mn-lt"/>
              </a:rPr>
            </a:br>
            <a:endParaRPr lang="ru-RU" sz="2800" i="1" dirty="0">
              <a:solidFill>
                <a:srgbClr val="00B050"/>
              </a:solidFill>
              <a:effectLst>
                <a:outerShdw blurRad="38100" dist="38100" dir="2700000" algn="tl">
                  <a:srgbClr val="000000">
                    <a:alpha val="43137"/>
                  </a:srgbClr>
                </a:outerShdw>
              </a:effectLst>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0" y="0"/>
            <a:ext cx="276038"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7625" algn="just" defTabSz="914400" rtl="0" eaLnBrk="1" fontAlgn="base" latinLnBrk="0" hangingPunct="1">
              <a:lnSpc>
                <a:spcPct val="100000"/>
              </a:lnSpc>
              <a:spcBef>
                <a:spcPct val="0"/>
              </a:spcBef>
              <a:spcAft>
                <a:spcPct val="0"/>
              </a:spcAft>
              <a:buClrTx/>
              <a:buSzTx/>
              <a:buFontTx/>
              <a:buNone/>
              <a:tabLst/>
            </a:pPr>
            <a:r>
              <a:rPr kumimoji="0" lang="kk-KZ" sz="1200" b="0" i="0" u="none" strike="noStrike" cap="none" normalizeH="0" baseline="0" dirty="0" smtClean="0">
                <a:ln>
                  <a:noFill/>
                </a:ln>
                <a:solidFill>
                  <a:schemeClr val="tx1"/>
                </a:solidFill>
                <a:effectLst/>
                <a:latin typeface="Arial" pitchFamily="34" charset="0"/>
                <a:ea typeface="Times New Roman" pitchFamily="18" charset="0"/>
              </a:rPr>
              <a:t> </a:t>
            </a:r>
            <a:endParaRPr kumimoji="0" lang="kk-KZ" sz="1800" b="0" i="0" u="none" strike="noStrike" cap="none" normalizeH="0" baseline="0" dirty="0" smtClean="0">
              <a:ln>
                <a:noFill/>
              </a:ln>
              <a:solidFill>
                <a:schemeClr val="tx1"/>
              </a:solidFill>
              <a:effectLst/>
              <a:latin typeface="Arial" pitchFamily="34" charset="0"/>
            </a:endParaRPr>
          </a:p>
        </p:txBody>
      </p:sp>
      <p:sp>
        <p:nvSpPr>
          <p:cNvPr id="13314" name="Rectangle 2"/>
          <p:cNvSpPr>
            <a:spLocks noChangeArrowheads="1"/>
          </p:cNvSpPr>
          <p:nvPr/>
        </p:nvSpPr>
        <p:spPr bwMode="auto">
          <a:xfrm>
            <a:off x="214282" y="166285"/>
            <a:ext cx="800105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kk-KZ" sz="2100" b="1" i="1" u="none" strike="noStrike" cap="none" normalizeH="0" baseline="0" dirty="0" smtClean="0">
                <a:ln>
                  <a:noFill/>
                </a:ln>
                <a:solidFill>
                  <a:srgbClr val="FF0000"/>
                </a:solidFill>
                <a:effectLst>
                  <a:outerShdw blurRad="38100" dist="38100" dir="2700000" algn="tl">
                    <a:srgbClr val="000000">
                      <a:alpha val="43137"/>
                    </a:srgbClr>
                  </a:outerShdw>
                </a:effectLst>
                <a:ea typeface="Times New Roman" pitchFamily="18" charset="0"/>
              </a:rPr>
              <a:t>Сабақтың типі: </a:t>
            </a:r>
            <a:r>
              <a:rPr kumimoji="0" lang="kk-KZ" sz="2100" b="1" i="1" u="none" strike="noStrike" cap="none" normalizeH="0" baseline="0" dirty="0" smtClean="0">
                <a:ln>
                  <a:noFill/>
                </a:ln>
                <a:solidFill>
                  <a:srgbClr val="00B050"/>
                </a:solidFill>
                <a:effectLst>
                  <a:outerShdw blurRad="38100" dist="38100" dir="2700000" algn="tl">
                    <a:srgbClr val="000000">
                      <a:alpha val="43137"/>
                    </a:srgbClr>
                  </a:outerShdw>
                </a:effectLst>
                <a:ea typeface="Times New Roman" pitchFamily="18" charset="0"/>
              </a:rPr>
              <a:t>бекіту сабақ</a:t>
            </a:r>
            <a:endParaRPr kumimoji="0" lang="ru-RU" sz="2100" b="1" i="1" u="none" strike="noStrike" cap="none" normalizeH="0" baseline="0" dirty="0" smtClean="0">
              <a:ln>
                <a:noFill/>
              </a:ln>
              <a:solidFill>
                <a:srgbClr val="00B050"/>
              </a:solidFill>
              <a:effectLst>
                <a:outerShdw blurRad="38100" dist="38100" dir="2700000" algn="tl">
                  <a:srgbClr val="000000">
                    <a:alpha val="43137"/>
                  </a:srgbClr>
                </a:outerShdw>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kk-KZ" sz="2100" b="1" i="1" u="none" strike="noStrike" cap="none" normalizeH="0" baseline="0" dirty="0" smtClean="0">
                <a:ln>
                  <a:noFill/>
                </a:ln>
                <a:solidFill>
                  <a:srgbClr val="FF0000"/>
                </a:solidFill>
                <a:effectLst>
                  <a:outerShdw blurRad="38100" dist="38100" dir="2700000" algn="tl">
                    <a:srgbClr val="000000">
                      <a:alpha val="43137"/>
                    </a:srgbClr>
                  </a:outerShdw>
                </a:effectLst>
                <a:ea typeface="Times New Roman" pitchFamily="18" charset="0"/>
              </a:rPr>
              <a:t>Сабақтың әдісі: </a:t>
            </a:r>
            <a:r>
              <a:rPr kumimoji="0" lang="kk-KZ" sz="2100" b="1" i="1" u="none" strike="noStrike" cap="none" normalizeH="0" baseline="0" dirty="0" smtClean="0">
                <a:ln>
                  <a:noFill/>
                </a:ln>
                <a:solidFill>
                  <a:srgbClr val="00B050"/>
                </a:solidFill>
                <a:effectLst>
                  <a:outerShdw blurRad="38100" dist="38100" dir="2700000" algn="tl">
                    <a:srgbClr val="000000">
                      <a:alpha val="43137"/>
                    </a:srgbClr>
                  </a:outerShdw>
                </a:effectLst>
                <a:ea typeface="Times New Roman" pitchFamily="18" charset="0"/>
              </a:rPr>
              <a:t>СТО,БиС,сұрақ</a:t>
            </a:r>
            <a:r>
              <a:rPr kumimoji="0" lang="kk-KZ" sz="2100" b="1" i="1" u="none" strike="noStrike" cap="none" normalizeH="0" dirty="0" smtClean="0">
                <a:ln>
                  <a:noFill/>
                </a:ln>
                <a:solidFill>
                  <a:srgbClr val="00B050"/>
                </a:solidFill>
                <a:effectLst>
                  <a:outerShdw blurRad="38100" dist="38100" dir="2700000" algn="tl">
                    <a:srgbClr val="000000">
                      <a:alpha val="43137"/>
                    </a:srgbClr>
                  </a:outerShdw>
                </a:effectLst>
                <a:ea typeface="Times New Roman" pitchFamily="18" charset="0"/>
              </a:rPr>
              <a:t> -  </a:t>
            </a:r>
            <a:r>
              <a:rPr kumimoji="0" lang="kk-KZ" sz="2100" b="1" i="1" u="none" strike="noStrike" cap="none" normalizeH="0" baseline="0" dirty="0" smtClean="0">
                <a:ln>
                  <a:noFill/>
                </a:ln>
                <a:solidFill>
                  <a:srgbClr val="00B050"/>
                </a:solidFill>
                <a:effectLst>
                  <a:outerShdw blurRad="38100" dist="38100" dir="2700000" algn="tl">
                    <a:srgbClr val="000000">
                      <a:alpha val="43137"/>
                    </a:srgbClr>
                  </a:outerShdw>
                </a:effectLst>
                <a:ea typeface="Times New Roman" pitchFamily="18" charset="0"/>
              </a:rPr>
              <a:t>жауап,қайталау</a:t>
            </a:r>
            <a:endParaRPr kumimoji="0" lang="ru-RU" sz="2100" b="1" i="1" u="none" strike="noStrike" cap="none" normalizeH="0" baseline="0" dirty="0" smtClean="0">
              <a:ln>
                <a:noFill/>
              </a:ln>
              <a:solidFill>
                <a:srgbClr val="00B050"/>
              </a:solidFill>
              <a:effectLst>
                <a:outerShdw blurRad="38100" dist="38100" dir="2700000" algn="tl">
                  <a:srgbClr val="000000">
                    <a:alpha val="43137"/>
                  </a:srgbClr>
                </a:outerShdw>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kk-KZ" sz="2100" b="1" i="1" u="none" strike="noStrike" cap="none" normalizeH="0" baseline="0" dirty="0" smtClean="0">
                <a:ln>
                  <a:noFill/>
                </a:ln>
                <a:solidFill>
                  <a:srgbClr val="FF0000"/>
                </a:solidFill>
                <a:effectLst>
                  <a:outerShdw blurRad="38100" dist="38100" dir="2700000" algn="tl">
                    <a:srgbClr val="000000">
                      <a:alpha val="43137"/>
                    </a:srgbClr>
                  </a:outerShdw>
                </a:effectLst>
                <a:ea typeface="Times New Roman" pitchFamily="18" charset="0"/>
              </a:rPr>
              <a:t>Пәнаралық</a:t>
            </a:r>
            <a:r>
              <a:rPr kumimoji="0" lang="kk-KZ" sz="2100" b="1" i="1" u="none" strike="noStrike" cap="none" normalizeH="0" dirty="0" smtClean="0">
                <a:ln>
                  <a:noFill/>
                </a:ln>
                <a:solidFill>
                  <a:srgbClr val="FF0000"/>
                </a:solidFill>
                <a:effectLst>
                  <a:outerShdw blurRad="38100" dist="38100" dir="2700000" algn="tl">
                    <a:srgbClr val="000000">
                      <a:alpha val="43137"/>
                    </a:srgbClr>
                  </a:outerShdw>
                </a:effectLst>
                <a:ea typeface="Times New Roman" pitchFamily="18" charset="0"/>
              </a:rPr>
              <a:t> </a:t>
            </a:r>
            <a:r>
              <a:rPr kumimoji="0" lang="kk-KZ" sz="2100" b="1" i="1" u="none" strike="noStrike" cap="none" normalizeH="0" baseline="0" dirty="0" smtClean="0">
                <a:ln>
                  <a:noFill/>
                </a:ln>
                <a:solidFill>
                  <a:srgbClr val="FF0000"/>
                </a:solidFill>
                <a:effectLst>
                  <a:outerShdw blurRad="38100" dist="38100" dir="2700000" algn="tl">
                    <a:srgbClr val="000000">
                      <a:alpha val="43137"/>
                    </a:srgbClr>
                  </a:outerShdw>
                </a:effectLst>
                <a:ea typeface="Times New Roman" pitchFamily="18" charset="0"/>
              </a:rPr>
              <a:t>байланыс: </a:t>
            </a:r>
            <a:r>
              <a:rPr kumimoji="0" lang="kk-KZ" sz="2100" b="1" i="1" u="none" strike="noStrike" cap="none" normalizeH="0" baseline="0" dirty="0" smtClean="0">
                <a:ln>
                  <a:noFill/>
                </a:ln>
                <a:solidFill>
                  <a:srgbClr val="00B050"/>
                </a:solidFill>
                <a:effectLst>
                  <a:outerShdw blurRad="38100" dist="38100" dir="2700000" algn="tl">
                    <a:srgbClr val="000000">
                      <a:alpha val="43137"/>
                    </a:srgbClr>
                  </a:outerShdw>
                </a:effectLst>
                <a:ea typeface="Times New Roman" pitchFamily="18" charset="0"/>
              </a:rPr>
              <a:t>дүниетану,музыка</a:t>
            </a:r>
            <a:endParaRPr kumimoji="0" lang="ru-RU" sz="2100" b="1" i="1" u="none" strike="noStrike" cap="none" normalizeH="0" baseline="0" dirty="0" smtClean="0">
              <a:ln>
                <a:noFill/>
              </a:ln>
              <a:solidFill>
                <a:srgbClr val="00B050"/>
              </a:solidFill>
              <a:effectLst>
                <a:outerShdw blurRad="38100" dist="38100" dir="2700000" algn="tl">
                  <a:srgbClr val="000000">
                    <a:alpha val="43137"/>
                  </a:srgbClr>
                </a:outerShdw>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kk-KZ" sz="2100" b="1" i="1" u="none" strike="noStrike" cap="none" normalizeH="0" baseline="0" dirty="0" smtClean="0">
                <a:ln>
                  <a:noFill/>
                </a:ln>
                <a:solidFill>
                  <a:srgbClr val="FF0000"/>
                </a:solidFill>
                <a:effectLst>
                  <a:outerShdw blurRad="38100" dist="38100" dir="2700000" algn="tl">
                    <a:srgbClr val="000000">
                      <a:alpha val="43137"/>
                    </a:srgbClr>
                  </a:outerShdw>
                </a:effectLst>
                <a:ea typeface="Times New Roman" pitchFamily="18" charset="0"/>
              </a:rPr>
              <a:t>Сабақтың көрнекілігі: </a:t>
            </a:r>
            <a:r>
              <a:rPr kumimoji="0" lang="kk-KZ" sz="2100" b="1" i="1" u="none" strike="noStrike" cap="none" normalizeH="0" baseline="0" dirty="0" smtClean="0">
                <a:ln>
                  <a:noFill/>
                </a:ln>
                <a:solidFill>
                  <a:srgbClr val="00B050"/>
                </a:solidFill>
                <a:effectLst>
                  <a:outerShdw blurRad="38100" dist="38100" dir="2700000" algn="tl">
                    <a:srgbClr val="000000">
                      <a:alpha val="43137"/>
                    </a:srgbClr>
                  </a:outerShdw>
                </a:effectLst>
                <a:ea typeface="Times New Roman" pitchFamily="18" charset="0"/>
              </a:rPr>
              <a:t>интерактивті тақта слайдтар.</a:t>
            </a:r>
            <a:endParaRPr kumimoji="0" lang="ru-RU" sz="2100" b="1" i="1" u="none" strike="noStrike" cap="none" normalizeH="0" baseline="0" dirty="0" smtClean="0">
              <a:ln>
                <a:noFill/>
              </a:ln>
              <a:solidFill>
                <a:srgbClr val="00B050"/>
              </a:solidFill>
              <a:effectLst>
                <a:outerShdw blurRad="38100" dist="38100" dir="2700000" algn="tl">
                  <a:srgbClr val="000000">
                    <a:alpha val="43137"/>
                  </a:srgbClr>
                </a:outerShdw>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kk-KZ" sz="2100" b="1" i="1" u="none" strike="noStrike" cap="none" normalizeH="0" baseline="0" dirty="0" smtClean="0">
                <a:ln>
                  <a:noFill/>
                </a:ln>
                <a:solidFill>
                  <a:srgbClr val="FF0000"/>
                </a:solidFill>
                <a:effectLst>
                  <a:outerShdw blurRad="38100" dist="38100" dir="2700000" algn="tl">
                    <a:srgbClr val="000000">
                      <a:alpha val="43137"/>
                    </a:srgbClr>
                  </a:outerShdw>
                </a:effectLst>
                <a:ea typeface="Times New Roman" pitchFamily="18" charset="0"/>
              </a:rPr>
              <a:t>Сабақтың барысы</a:t>
            </a:r>
            <a:endParaRPr kumimoji="0" lang="ru-RU" sz="2100" b="1" i="1" u="none" strike="noStrike" cap="none" normalizeH="0" baseline="0" dirty="0" smtClean="0">
              <a:ln>
                <a:noFill/>
              </a:ln>
              <a:solidFill>
                <a:srgbClr val="FF0000"/>
              </a:solidFill>
              <a:effectLst>
                <a:outerShdw blurRad="38100" dist="38100" dir="2700000" algn="tl">
                  <a:srgbClr val="000000">
                    <a:alpha val="43137"/>
                  </a:srgbClr>
                </a:outerShdw>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kk-KZ" sz="2100" b="1" i="1" u="none" strike="noStrike" cap="none" normalizeH="0" baseline="0" dirty="0" smtClean="0">
                <a:ln>
                  <a:noFill/>
                </a:ln>
                <a:solidFill>
                  <a:srgbClr val="FF0000"/>
                </a:solidFill>
                <a:effectLst>
                  <a:outerShdw blurRad="38100" dist="38100" dir="2700000" algn="tl">
                    <a:srgbClr val="000000">
                      <a:alpha val="43137"/>
                    </a:srgbClr>
                  </a:outerShdw>
                </a:effectLst>
                <a:ea typeface="Times New Roman" pitchFamily="18" charset="0"/>
              </a:rPr>
              <a:t>І.Ұйымдастыру бөлімі</a:t>
            </a:r>
          </a:p>
          <a:p>
            <a:pPr lvl="0" eaLnBrk="0" fontAlgn="base" hangingPunct="0">
              <a:spcBef>
                <a:spcPct val="0"/>
              </a:spcBef>
              <a:spcAft>
                <a:spcPct val="0"/>
              </a:spcAft>
            </a:pPr>
            <a:r>
              <a:rPr lang="kk-KZ" sz="2100" b="1" i="1" dirty="0" smtClean="0">
                <a:solidFill>
                  <a:srgbClr val="00B050"/>
                </a:solidFill>
                <a:effectLst>
                  <a:outerShdw blurRad="38100" dist="38100" dir="2700000" algn="tl">
                    <a:srgbClr val="000000">
                      <a:alpha val="43137"/>
                    </a:srgbClr>
                  </a:outerShdw>
                </a:effectLst>
              </a:rPr>
              <a:t>ІІ.  Үй тапсырмасын тексеру</a:t>
            </a:r>
            <a:br>
              <a:rPr lang="kk-KZ" sz="2100" b="1" i="1" dirty="0" smtClean="0">
                <a:solidFill>
                  <a:srgbClr val="00B050"/>
                </a:solidFill>
                <a:effectLst>
                  <a:outerShdw blurRad="38100" dist="38100" dir="2700000" algn="tl">
                    <a:srgbClr val="000000">
                      <a:alpha val="43137"/>
                    </a:srgbClr>
                  </a:outerShdw>
                </a:effectLst>
              </a:rPr>
            </a:br>
            <a:r>
              <a:rPr lang="kk-KZ" sz="2100" b="1" i="1" dirty="0" smtClean="0">
                <a:solidFill>
                  <a:srgbClr val="00B050"/>
                </a:solidFill>
                <a:effectLst>
                  <a:outerShdw blurRad="38100" dist="38100" dir="2700000" algn="tl">
                    <a:srgbClr val="000000">
                      <a:alpha val="43137"/>
                    </a:srgbClr>
                  </a:outerShdw>
                </a:effectLst>
              </a:rPr>
              <a:t>ІІІ.  Ой қозғау.</a:t>
            </a:r>
            <a:r>
              <a:rPr lang="ru-RU" sz="2100" b="1" i="1" dirty="0" smtClean="0">
                <a:solidFill>
                  <a:srgbClr val="00B050"/>
                </a:solidFill>
                <a:effectLst>
                  <a:outerShdw blurRad="38100" dist="38100" dir="2700000" algn="tl">
                    <a:srgbClr val="000000">
                      <a:alpha val="43137"/>
                    </a:srgbClr>
                  </a:outerShdw>
                </a:effectLst>
              </a:rPr>
              <a:t>   </a:t>
            </a:r>
            <a:r>
              <a:rPr lang="kk-KZ" sz="2100" b="1" i="1" dirty="0" smtClean="0">
                <a:solidFill>
                  <a:srgbClr val="00B050"/>
                </a:solidFill>
                <a:effectLst>
                  <a:outerShdw blurRad="38100" dist="38100" dir="2700000" algn="tl">
                    <a:srgbClr val="000000">
                      <a:alpha val="43137"/>
                    </a:srgbClr>
                  </a:outerShdw>
                </a:effectLst>
              </a:rPr>
              <a:t>Деңгейлік  тапсырмалар</a:t>
            </a:r>
            <a:br>
              <a:rPr lang="kk-KZ" sz="2100" b="1" i="1" dirty="0" smtClean="0">
                <a:solidFill>
                  <a:srgbClr val="00B050"/>
                </a:solidFill>
                <a:effectLst>
                  <a:outerShdw blurRad="38100" dist="38100" dir="2700000" algn="tl">
                    <a:srgbClr val="000000">
                      <a:alpha val="43137"/>
                    </a:srgbClr>
                  </a:outerShdw>
                </a:effectLst>
              </a:rPr>
            </a:br>
            <a:r>
              <a:rPr lang="kk-KZ" sz="2100" b="1" i="1" dirty="0" smtClean="0">
                <a:solidFill>
                  <a:srgbClr val="00B050"/>
                </a:solidFill>
                <a:effectLst>
                  <a:outerShdw blurRad="38100" dist="38100" dir="2700000" algn="tl">
                    <a:srgbClr val="000000">
                      <a:alpha val="43137"/>
                    </a:srgbClr>
                  </a:outerShdw>
                </a:effectLst>
              </a:rPr>
              <a:t>ІҮ.  Мағынаны  тану   Өтілген  материалды бекітуге сұрақтар</a:t>
            </a:r>
            <a:br>
              <a:rPr lang="kk-KZ" sz="2100" b="1" i="1" dirty="0" smtClean="0">
                <a:solidFill>
                  <a:srgbClr val="00B050"/>
                </a:solidFill>
                <a:effectLst>
                  <a:outerShdw blurRad="38100" dist="38100" dir="2700000" algn="tl">
                    <a:srgbClr val="000000">
                      <a:alpha val="43137"/>
                    </a:srgbClr>
                  </a:outerShdw>
                </a:effectLst>
              </a:rPr>
            </a:br>
            <a:r>
              <a:rPr lang="kk-KZ" sz="2100" b="1" i="1" dirty="0" smtClean="0">
                <a:solidFill>
                  <a:srgbClr val="00B050"/>
                </a:solidFill>
                <a:effectLst>
                  <a:outerShdw blurRad="38100" dist="38100" dir="2700000" algn="tl">
                    <a:srgbClr val="000000">
                      <a:alpha val="43137"/>
                    </a:srgbClr>
                  </a:outerShdw>
                </a:effectLst>
              </a:rPr>
              <a:t>Ү.   Масса  өлшем бірліктері  ережелерін қайталау</a:t>
            </a:r>
            <a:br>
              <a:rPr lang="kk-KZ" sz="2100" b="1" i="1" dirty="0" smtClean="0">
                <a:solidFill>
                  <a:srgbClr val="00B050"/>
                </a:solidFill>
                <a:effectLst>
                  <a:outerShdw blurRad="38100" dist="38100" dir="2700000" algn="tl">
                    <a:srgbClr val="000000">
                      <a:alpha val="43137"/>
                    </a:srgbClr>
                  </a:outerShdw>
                </a:effectLst>
              </a:rPr>
            </a:br>
            <a:r>
              <a:rPr lang="kk-KZ" sz="2100" b="1" i="1" dirty="0" smtClean="0">
                <a:solidFill>
                  <a:srgbClr val="00B050"/>
                </a:solidFill>
                <a:effectLst>
                  <a:outerShdw blurRad="38100" dist="38100" dir="2700000" algn="tl">
                    <a:srgbClr val="000000">
                      <a:alpha val="43137"/>
                    </a:srgbClr>
                  </a:outerShdw>
                </a:effectLst>
                <a:ea typeface="Times New Roman" pitchFamily="18" charset="0"/>
              </a:rPr>
              <a:t>ҮІ. Фигуралардың ауданын,периметрін  табуға берілген  есептер</a:t>
            </a:r>
            <a:br>
              <a:rPr lang="kk-KZ" sz="2100" b="1" i="1" dirty="0" smtClean="0">
                <a:solidFill>
                  <a:srgbClr val="00B050"/>
                </a:solidFill>
                <a:effectLst>
                  <a:outerShdw blurRad="38100" dist="38100" dir="2700000" algn="tl">
                    <a:srgbClr val="000000">
                      <a:alpha val="43137"/>
                    </a:srgbClr>
                  </a:outerShdw>
                </a:effectLst>
                <a:ea typeface="Times New Roman" pitchFamily="18" charset="0"/>
              </a:rPr>
            </a:br>
            <a:r>
              <a:rPr lang="kk-KZ" sz="2100" b="1" i="1" dirty="0" smtClean="0">
                <a:solidFill>
                  <a:srgbClr val="00B050"/>
                </a:solidFill>
                <a:effectLst>
                  <a:outerShdw blurRad="38100" dist="38100" dir="2700000" algn="tl">
                    <a:srgbClr val="000000">
                      <a:alpha val="43137"/>
                    </a:srgbClr>
                  </a:outerShdw>
                </a:effectLst>
              </a:rPr>
              <a:t> ҮІІ. Ой толғаныс логикалық тапсырмалар</a:t>
            </a:r>
            <a:br>
              <a:rPr lang="kk-KZ" sz="2100" b="1" i="1" dirty="0" smtClean="0">
                <a:solidFill>
                  <a:srgbClr val="00B050"/>
                </a:solidFill>
                <a:effectLst>
                  <a:outerShdw blurRad="38100" dist="38100" dir="2700000" algn="tl">
                    <a:srgbClr val="000000">
                      <a:alpha val="43137"/>
                    </a:srgbClr>
                  </a:outerShdw>
                </a:effectLst>
              </a:rPr>
            </a:br>
            <a:r>
              <a:rPr lang="kk-KZ" sz="2100" b="1" i="1" dirty="0" smtClean="0">
                <a:solidFill>
                  <a:srgbClr val="00B050"/>
                </a:solidFill>
                <a:effectLst>
                  <a:outerShdw blurRad="38100" dist="38100" dir="2700000" algn="tl">
                    <a:srgbClr val="000000">
                      <a:alpha val="43137"/>
                    </a:srgbClr>
                  </a:outerShdw>
                </a:effectLst>
              </a:rPr>
              <a:t>ҮІІІ. Сабақты  бекіту</a:t>
            </a:r>
            <a:r>
              <a:rPr lang="ru-RU" sz="2100" b="1" i="1" dirty="0" smtClean="0">
                <a:solidFill>
                  <a:srgbClr val="00B050"/>
                </a:solidFill>
                <a:effectLst>
                  <a:outerShdw blurRad="38100" dist="38100" dir="2700000" algn="tl">
                    <a:srgbClr val="000000">
                      <a:alpha val="43137"/>
                    </a:srgbClr>
                  </a:outerShdw>
                </a:effectLst>
              </a:rPr>
              <a:t/>
            </a:r>
            <a:br>
              <a:rPr lang="ru-RU" sz="2100" b="1" i="1" dirty="0" smtClean="0">
                <a:solidFill>
                  <a:srgbClr val="00B050"/>
                </a:solidFill>
                <a:effectLst>
                  <a:outerShdw blurRad="38100" dist="38100" dir="2700000" algn="tl">
                    <a:srgbClr val="000000">
                      <a:alpha val="43137"/>
                    </a:srgbClr>
                  </a:outerShdw>
                </a:effectLst>
              </a:rPr>
            </a:br>
            <a:r>
              <a:rPr lang="ru-RU" sz="2100" b="1" i="1" dirty="0" smtClean="0">
                <a:solidFill>
                  <a:srgbClr val="00B050"/>
                </a:solidFill>
                <a:effectLst>
                  <a:outerShdw blurRad="38100" dist="38100" dir="2700000" algn="tl">
                    <a:srgbClr val="000000">
                      <a:alpha val="43137"/>
                    </a:srgbClr>
                  </a:outerShdw>
                </a:effectLst>
              </a:rPr>
              <a:t>І</a:t>
            </a:r>
            <a:r>
              <a:rPr lang="kk-KZ" sz="2100" b="1" i="1" dirty="0" smtClean="0">
                <a:solidFill>
                  <a:srgbClr val="00B050"/>
                </a:solidFill>
                <a:effectLst>
                  <a:outerShdw blurRad="38100" dist="38100" dir="2700000" algn="tl">
                    <a:srgbClr val="000000">
                      <a:alpha val="43137"/>
                    </a:srgbClr>
                  </a:outerShdw>
                </a:effectLst>
              </a:rPr>
              <a:t>Х.Қорытынды </a:t>
            </a:r>
            <a:r>
              <a:rPr lang="ru-RU" sz="2100" b="1" i="1" dirty="0" smtClean="0">
                <a:solidFill>
                  <a:srgbClr val="00B050"/>
                </a:solidFill>
                <a:effectLst>
                  <a:outerShdw blurRad="38100" dist="38100" dir="2700000" algn="tl">
                    <a:srgbClr val="000000">
                      <a:alpha val="43137"/>
                    </a:srgbClr>
                  </a:outerShdw>
                </a:effectLst>
              </a:rPr>
              <a:t/>
            </a:r>
            <a:br>
              <a:rPr lang="ru-RU" sz="2100" b="1" i="1" dirty="0" smtClean="0">
                <a:solidFill>
                  <a:srgbClr val="00B050"/>
                </a:solidFill>
                <a:effectLst>
                  <a:outerShdw blurRad="38100" dist="38100" dir="2700000" algn="tl">
                    <a:srgbClr val="000000">
                      <a:alpha val="43137"/>
                    </a:srgbClr>
                  </a:outerShdw>
                </a:effectLst>
              </a:rPr>
            </a:br>
            <a:r>
              <a:rPr lang="kk-KZ" sz="2100" b="1" i="1" dirty="0" smtClean="0">
                <a:solidFill>
                  <a:srgbClr val="00B050"/>
                </a:solidFill>
                <a:effectLst>
                  <a:outerShdw blurRad="38100" dist="38100" dir="2700000" algn="tl">
                    <a:srgbClr val="000000">
                      <a:alpha val="43137"/>
                    </a:srgbClr>
                  </a:outerShdw>
                </a:effectLst>
              </a:rPr>
              <a:t>Х. Үйге тапсырма </a:t>
            </a:r>
            <a:br>
              <a:rPr lang="kk-KZ" sz="2100" b="1" i="1" dirty="0" smtClean="0">
                <a:solidFill>
                  <a:srgbClr val="00B050"/>
                </a:solidFill>
                <a:effectLst>
                  <a:outerShdw blurRad="38100" dist="38100" dir="2700000" algn="tl">
                    <a:srgbClr val="000000">
                      <a:alpha val="43137"/>
                    </a:srgbClr>
                  </a:outerShdw>
                </a:effectLst>
              </a:rPr>
            </a:br>
            <a:r>
              <a:rPr lang="kk-KZ" sz="2100" b="1" i="1" dirty="0" smtClean="0">
                <a:solidFill>
                  <a:srgbClr val="00B050"/>
                </a:solidFill>
                <a:effectLst>
                  <a:outerShdw blurRad="38100" dist="38100" dir="2700000" algn="tl">
                    <a:srgbClr val="000000">
                      <a:alpha val="43137"/>
                    </a:srgbClr>
                  </a:outerShdw>
                </a:effectLst>
              </a:rPr>
              <a:t>ХІ.Бағалау.</a:t>
            </a:r>
            <a:endParaRPr kumimoji="0" lang="kk-KZ" sz="2100" b="1" i="1" u="none" strike="noStrike" cap="none" normalizeH="0" baseline="0" dirty="0" smtClean="0">
              <a:ln>
                <a:noFill/>
              </a:ln>
              <a:solidFill>
                <a:srgbClr val="00B05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428596" y="428604"/>
            <a:ext cx="8229600" cy="5238344"/>
          </a:xfrm>
        </p:spPr>
        <p:txBody>
          <a:bodyPr>
            <a:normAutofit/>
          </a:bodyPr>
          <a:lstStyle/>
          <a:p>
            <a:pPr algn="l"/>
            <a:r>
              <a:rPr lang="kk-KZ" sz="3600" dirty="0" smtClean="0">
                <a:solidFill>
                  <a:srgbClr val="7030A0"/>
                </a:solidFill>
                <a:latin typeface="+mn-lt"/>
              </a:rPr>
              <a:t>-Әрбір  адам: туысым,досым,жұрағат.</a:t>
            </a:r>
            <a:r>
              <a:rPr lang="ru-RU" sz="3600" dirty="0" smtClean="0">
                <a:solidFill>
                  <a:srgbClr val="7030A0"/>
                </a:solidFill>
                <a:latin typeface="+mn-lt"/>
              </a:rPr>
              <a:t/>
            </a:r>
            <a:br>
              <a:rPr lang="ru-RU" sz="3600" dirty="0" smtClean="0">
                <a:solidFill>
                  <a:srgbClr val="7030A0"/>
                </a:solidFill>
                <a:latin typeface="+mn-lt"/>
              </a:rPr>
            </a:br>
            <a:r>
              <a:rPr lang="kk-KZ" sz="3600" dirty="0" smtClean="0">
                <a:solidFill>
                  <a:srgbClr val="7030A0"/>
                </a:solidFill>
                <a:latin typeface="+mn-lt"/>
              </a:rPr>
              <a:t>-Әрбір  сабақ: үйрену ,ұғу,ұлағат.</a:t>
            </a:r>
            <a:r>
              <a:rPr lang="ru-RU" sz="3600" dirty="0" smtClean="0">
                <a:solidFill>
                  <a:srgbClr val="7030A0"/>
                </a:solidFill>
                <a:latin typeface="+mn-lt"/>
              </a:rPr>
              <a:t/>
            </a:r>
            <a:br>
              <a:rPr lang="ru-RU" sz="3600" dirty="0" smtClean="0">
                <a:solidFill>
                  <a:srgbClr val="7030A0"/>
                </a:solidFill>
                <a:latin typeface="+mn-lt"/>
              </a:rPr>
            </a:br>
            <a:r>
              <a:rPr lang="kk-KZ" sz="3600" dirty="0" smtClean="0">
                <a:solidFill>
                  <a:srgbClr val="7030A0"/>
                </a:solidFill>
                <a:latin typeface="+mn-lt"/>
              </a:rPr>
              <a:t>-Әрбір ісің:  тірлік,тірек,адамдық.</a:t>
            </a:r>
            <a:r>
              <a:rPr lang="ru-RU" sz="3600" dirty="0" smtClean="0">
                <a:solidFill>
                  <a:srgbClr val="7030A0"/>
                </a:solidFill>
                <a:latin typeface="+mn-lt"/>
              </a:rPr>
              <a:t/>
            </a:r>
            <a:br>
              <a:rPr lang="ru-RU" sz="3600" dirty="0" smtClean="0">
                <a:solidFill>
                  <a:srgbClr val="7030A0"/>
                </a:solidFill>
                <a:latin typeface="+mn-lt"/>
              </a:rPr>
            </a:br>
            <a:r>
              <a:rPr lang="kk-KZ" sz="3600" dirty="0" smtClean="0">
                <a:solidFill>
                  <a:srgbClr val="7030A0"/>
                </a:solidFill>
                <a:latin typeface="+mn-lt"/>
              </a:rPr>
              <a:t>-Әрбір сөзің:шындық, бірлік,адалдық.</a:t>
            </a:r>
            <a:r>
              <a:rPr lang="ru-RU" sz="3600" dirty="0" smtClean="0">
                <a:solidFill>
                  <a:srgbClr val="7030A0"/>
                </a:solidFill>
                <a:latin typeface="+mn-lt"/>
              </a:rPr>
              <a:t/>
            </a:r>
            <a:br>
              <a:rPr lang="ru-RU" sz="3600" dirty="0" smtClean="0">
                <a:solidFill>
                  <a:srgbClr val="7030A0"/>
                </a:solidFill>
                <a:latin typeface="+mn-lt"/>
              </a:rPr>
            </a:br>
            <a:endParaRPr lang="ru-RU" sz="3600" dirty="0">
              <a:solidFill>
                <a:srgbClr val="7030A0"/>
              </a:solidFill>
              <a:latin typeface="+mn-lt"/>
            </a:endParaRPr>
          </a:p>
        </p:txBody>
      </p:sp>
    </p:spTree>
    <p:extLst>
      <p:ext uri="{BB962C8B-B14F-4D97-AF65-F5344CB8AC3E}">
        <p14:creationId xmlns="" xmlns:p14="http://schemas.microsoft.com/office/powerpoint/2010/main" val="4103952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8229600" cy="1143000"/>
          </a:xfrm>
        </p:spPr>
        <p:txBody>
          <a:bodyPr>
            <a:normAutofit fontScale="90000"/>
          </a:bodyPr>
          <a:lstStyle/>
          <a:p>
            <a:r>
              <a:rPr lang="ru-RU" b="1" dirty="0">
                <a:solidFill>
                  <a:srgbClr val="FF0000"/>
                </a:solidFill>
              </a:rPr>
              <a:t/>
            </a:r>
            <a:br>
              <a:rPr lang="ru-RU" b="1" dirty="0">
                <a:solidFill>
                  <a:srgbClr val="FF0000"/>
                </a:solidFill>
              </a:rPr>
            </a:br>
            <a:endParaRPr lang="ru-RU" b="1" dirty="0">
              <a:solidFill>
                <a:srgbClr val="FF0000"/>
              </a:solidFill>
            </a:endParaRPr>
          </a:p>
        </p:txBody>
      </p:sp>
      <p:sp>
        <p:nvSpPr>
          <p:cNvPr id="3" name="Прямоугольник 2"/>
          <p:cNvSpPr/>
          <p:nvPr/>
        </p:nvSpPr>
        <p:spPr>
          <a:xfrm>
            <a:off x="1043608" y="1052736"/>
            <a:ext cx="6552728" cy="461665"/>
          </a:xfrm>
          <a:prstGeom prst="rect">
            <a:avLst/>
          </a:prstGeom>
        </p:spPr>
        <p:txBody>
          <a:bodyPr wrap="square">
            <a:spAutoFit/>
          </a:bodyPr>
          <a:lstStyle/>
          <a:p>
            <a:r>
              <a:rPr lang="ru-RU" sz="2400" b="1" dirty="0"/>
              <a:t> </a:t>
            </a:r>
          </a:p>
        </p:txBody>
      </p:sp>
      <p:sp>
        <p:nvSpPr>
          <p:cNvPr id="4" name="Прямоугольник 3"/>
          <p:cNvSpPr/>
          <p:nvPr/>
        </p:nvSpPr>
        <p:spPr>
          <a:xfrm>
            <a:off x="755576" y="2854463"/>
            <a:ext cx="7920880" cy="400110"/>
          </a:xfrm>
          <a:prstGeom prst="rect">
            <a:avLst/>
          </a:prstGeom>
        </p:spPr>
        <p:txBody>
          <a:bodyPr wrap="square">
            <a:spAutoFit/>
          </a:bodyPr>
          <a:lstStyle/>
          <a:p>
            <a:r>
              <a:rPr lang="ru-RU" sz="2000" b="1" dirty="0"/>
              <a:t>  </a:t>
            </a:r>
          </a:p>
        </p:txBody>
      </p:sp>
      <p:sp>
        <p:nvSpPr>
          <p:cNvPr id="7" name="Прямоугольник 6"/>
          <p:cNvSpPr/>
          <p:nvPr/>
        </p:nvSpPr>
        <p:spPr>
          <a:xfrm>
            <a:off x="1043609" y="4181446"/>
            <a:ext cx="6552727" cy="461665"/>
          </a:xfrm>
          <a:prstGeom prst="rect">
            <a:avLst/>
          </a:prstGeom>
        </p:spPr>
        <p:txBody>
          <a:bodyPr wrap="square">
            <a:spAutoFit/>
          </a:bodyPr>
          <a:lstStyle/>
          <a:p>
            <a:r>
              <a:rPr lang="ru-RU" sz="2400" b="1" dirty="0" smtClean="0"/>
              <a:t> </a:t>
            </a:r>
            <a:endParaRPr lang="ru-RU" sz="2400" b="1" dirty="0"/>
          </a:p>
        </p:txBody>
      </p:sp>
      <p:sp>
        <p:nvSpPr>
          <p:cNvPr id="29" name="Прямоугольник 28"/>
          <p:cNvSpPr/>
          <p:nvPr/>
        </p:nvSpPr>
        <p:spPr>
          <a:xfrm>
            <a:off x="785786" y="357166"/>
            <a:ext cx="6357982" cy="830997"/>
          </a:xfrm>
          <a:prstGeom prst="rect">
            <a:avLst/>
          </a:prstGeom>
        </p:spPr>
        <p:txBody>
          <a:bodyPr wrap="square">
            <a:spAutoFit/>
          </a:bodyPr>
          <a:lstStyle/>
          <a:p>
            <a:pPr algn="ctr"/>
            <a:r>
              <a:rPr lang="ru-RU" sz="4800" b="1" i="1" kern="10" dirty="0" err="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rPr>
              <a:t>Сенімсіз</a:t>
            </a:r>
            <a:r>
              <a:rPr lang="ru-RU" sz="4800" b="1" i="1" kern="1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rPr>
              <a:t> математик</a:t>
            </a:r>
            <a:endParaRPr lang="ru-RU" sz="4800" b="1" i="1" kern="1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ndParaRPr>
          </a:p>
        </p:txBody>
      </p:sp>
      <p:pic>
        <p:nvPicPr>
          <p:cNvPr id="30" name="Picture 58" descr="s1"/>
          <p:cNvPicPr>
            <a:picLocks noChangeAspect="1" noChangeArrowheads="1" noCrop="1"/>
          </p:cNvPicPr>
          <p:nvPr/>
        </p:nvPicPr>
        <p:blipFill>
          <a:blip r:embed="rId2"/>
          <a:srcRect/>
          <a:stretch>
            <a:fillRect/>
          </a:stretch>
        </p:blipFill>
        <p:spPr bwMode="auto">
          <a:xfrm>
            <a:off x="7358082" y="214290"/>
            <a:ext cx="1785918" cy="1809751"/>
          </a:xfrm>
          <a:prstGeom prst="rect">
            <a:avLst/>
          </a:prstGeom>
          <a:noFill/>
          <a:ln w="9525">
            <a:noFill/>
            <a:miter lim="800000"/>
            <a:headEnd/>
            <a:tailEnd/>
          </a:ln>
        </p:spPr>
      </p:pic>
      <p:sp>
        <p:nvSpPr>
          <p:cNvPr id="39" name="Text Box 31"/>
          <p:cNvSpPr txBox="1">
            <a:spLocks noChangeArrowheads="1"/>
          </p:cNvSpPr>
          <p:nvPr/>
        </p:nvSpPr>
        <p:spPr bwMode="auto">
          <a:xfrm>
            <a:off x="4344988" y="3817938"/>
            <a:ext cx="184150" cy="366712"/>
          </a:xfrm>
          <a:prstGeom prst="rect">
            <a:avLst/>
          </a:prstGeom>
          <a:noFill/>
          <a:ln w="9525">
            <a:noFill/>
            <a:miter lim="800000"/>
            <a:headEnd/>
            <a:tailEnd/>
          </a:ln>
        </p:spPr>
        <p:txBody>
          <a:bodyPr wrap="none">
            <a:spAutoFit/>
          </a:bodyPr>
          <a:lstStyle/>
          <a:p>
            <a:endParaRPr lang="en-US" sz="1800">
              <a:latin typeface="Arial" charset="0"/>
            </a:endParaRPr>
          </a:p>
        </p:txBody>
      </p:sp>
      <p:sp>
        <p:nvSpPr>
          <p:cNvPr id="44" name="Rectangle 54"/>
          <p:cNvSpPr>
            <a:spLocks noChangeArrowheads="1"/>
          </p:cNvSpPr>
          <p:nvPr/>
        </p:nvSpPr>
        <p:spPr bwMode="auto">
          <a:xfrm>
            <a:off x="8715404" y="3725862"/>
            <a:ext cx="571504" cy="560393"/>
          </a:xfrm>
          <a:prstGeom prst="rect">
            <a:avLst/>
          </a:prstGeom>
          <a:solidFill>
            <a:schemeClr val="accent1"/>
          </a:solidFill>
          <a:ln w="9525">
            <a:solidFill>
              <a:schemeClr val="tx1"/>
            </a:solidFill>
            <a:miter lim="800000"/>
            <a:headEnd/>
            <a:tailEnd/>
          </a:ln>
        </p:spPr>
        <p:txBody>
          <a:bodyPr wrap="none" anchor="ctr"/>
          <a:lstStyle/>
          <a:p>
            <a:pPr algn="ctr"/>
            <a:r>
              <a:rPr lang="kk-KZ" sz="3200" b="1" dirty="0" smtClean="0">
                <a:latin typeface="Century Schoolbook" pitchFamily="18" charset="0"/>
              </a:rPr>
              <a:t>24</a:t>
            </a:r>
            <a:endParaRPr lang="ru-RU" sz="3200" b="1" dirty="0">
              <a:latin typeface="Century Schoolbook" pitchFamily="18" charset="0"/>
            </a:endParaRPr>
          </a:p>
        </p:txBody>
      </p:sp>
      <p:pic>
        <p:nvPicPr>
          <p:cNvPr id="49" name="Picture 4" descr="egiky37"/>
          <p:cNvPicPr>
            <a:picLocks noChangeAspect="1" noChangeArrowheads="1"/>
          </p:cNvPicPr>
          <p:nvPr/>
        </p:nvPicPr>
        <p:blipFill>
          <a:blip r:embed="rId3"/>
          <a:srcRect/>
          <a:stretch>
            <a:fillRect/>
          </a:stretch>
        </p:blipFill>
        <p:spPr bwMode="auto">
          <a:xfrm>
            <a:off x="285720" y="5143513"/>
            <a:ext cx="2071702" cy="1500197"/>
          </a:xfrm>
          <a:prstGeom prst="rect">
            <a:avLst/>
          </a:prstGeom>
          <a:noFill/>
          <a:ln w="9525">
            <a:noFill/>
            <a:miter lim="800000"/>
            <a:headEnd/>
            <a:tailEnd/>
          </a:ln>
        </p:spPr>
      </p:pic>
      <p:sp>
        <p:nvSpPr>
          <p:cNvPr id="26" name="Прямоугольник 25"/>
          <p:cNvSpPr/>
          <p:nvPr/>
        </p:nvSpPr>
        <p:spPr>
          <a:xfrm>
            <a:off x="1030911" y="1036868"/>
            <a:ext cx="6552728" cy="461665"/>
          </a:xfrm>
          <a:prstGeom prst="rect">
            <a:avLst/>
          </a:prstGeom>
        </p:spPr>
        <p:txBody>
          <a:bodyPr wrap="square">
            <a:spAutoFit/>
          </a:bodyPr>
          <a:lstStyle/>
          <a:p>
            <a:r>
              <a:rPr lang="ru-RU" sz="2400" b="1" dirty="0"/>
              <a:t> </a:t>
            </a:r>
          </a:p>
        </p:txBody>
      </p:sp>
      <p:sp>
        <p:nvSpPr>
          <p:cNvPr id="27" name="Прямоугольник 26"/>
          <p:cNvSpPr/>
          <p:nvPr/>
        </p:nvSpPr>
        <p:spPr>
          <a:xfrm>
            <a:off x="742879" y="2838595"/>
            <a:ext cx="7920880" cy="400110"/>
          </a:xfrm>
          <a:prstGeom prst="rect">
            <a:avLst/>
          </a:prstGeom>
        </p:spPr>
        <p:txBody>
          <a:bodyPr wrap="square">
            <a:spAutoFit/>
          </a:bodyPr>
          <a:lstStyle/>
          <a:p>
            <a:r>
              <a:rPr lang="ru-RU" sz="2000" b="1" dirty="0"/>
              <a:t>  </a:t>
            </a:r>
          </a:p>
        </p:txBody>
      </p:sp>
      <p:sp>
        <p:nvSpPr>
          <p:cNvPr id="28" name="Прямоугольник 27"/>
          <p:cNvSpPr/>
          <p:nvPr/>
        </p:nvSpPr>
        <p:spPr>
          <a:xfrm>
            <a:off x="1030912" y="4165578"/>
            <a:ext cx="6552727" cy="461665"/>
          </a:xfrm>
          <a:prstGeom prst="rect">
            <a:avLst/>
          </a:prstGeom>
        </p:spPr>
        <p:txBody>
          <a:bodyPr wrap="square">
            <a:spAutoFit/>
          </a:bodyPr>
          <a:lstStyle/>
          <a:p>
            <a:r>
              <a:rPr lang="ru-RU" sz="2400" b="1" dirty="0" smtClean="0"/>
              <a:t> </a:t>
            </a:r>
            <a:endParaRPr lang="ru-RU" sz="2400" b="1" dirty="0"/>
          </a:p>
        </p:txBody>
      </p:sp>
      <p:sp>
        <p:nvSpPr>
          <p:cNvPr id="50" name="Rectangle 9"/>
          <p:cNvSpPr>
            <a:spLocks noChangeArrowheads="1"/>
          </p:cNvSpPr>
          <p:nvPr/>
        </p:nvSpPr>
        <p:spPr bwMode="auto">
          <a:xfrm>
            <a:off x="630213" y="1643050"/>
            <a:ext cx="2376487" cy="487369"/>
          </a:xfrm>
          <a:prstGeom prst="rect">
            <a:avLst/>
          </a:prstGeom>
          <a:solidFill>
            <a:schemeClr val="accent1"/>
          </a:solidFill>
          <a:ln w="9525">
            <a:solidFill>
              <a:schemeClr val="tx1"/>
            </a:solidFill>
            <a:miter lim="800000"/>
            <a:headEnd/>
            <a:tailEnd/>
          </a:ln>
        </p:spPr>
        <p:txBody>
          <a:bodyPr wrap="none" anchor="ctr"/>
          <a:lstStyle/>
          <a:p>
            <a:pPr algn="ctr"/>
            <a:r>
              <a:rPr lang="ru-RU" sz="3200" b="1" dirty="0">
                <a:latin typeface="Century Schoolbook" pitchFamily="18" charset="0"/>
              </a:rPr>
              <a:t>4 </a:t>
            </a:r>
            <a:r>
              <a:rPr lang="ru-RU" sz="3200" b="1" dirty="0" smtClean="0">
                <a:latin typeface="Century Schoolbook" pitchFamily="18" charset="0"/>
              </a:rPr>
              <a:t>* </a:t>
            </a:r>
            <a:r>
              <a:rPr lang="ru-RU" sz="3200" b="1" dirty="0">
                <a:latin typeface="Century Schoolbook" pitchFamily="18" charset="0"/>
              </a:rPr>
              <a:t>5 =</a:t>
            </a:r>
          </a:p>
        </p:txBody>
      </p:sp>
      <p:sp>
        <p:nvSpPr>
          <p:cNvPr id="51" name="Rectangle 10"/>
          <p:cNvSpPr>
            <a:spLocks noChangeArrowheads="1"/>
          </p:cNvSpPr>
          <p:nvPr/>
        </p:nvSpPr>
        <p:spPr bwMode="auto">
          <a:xfrm>
            <a:off x="608016" y="3643314"/>
            <a:ext cx="2376487" cy="496893"/>
          </a:xfrm>
          <a:prstGeom prst="rect">
            <a:avLst/>
          </a:prstGeom>
          <a:solidFill>
            <a:schemeClr val="accent1"/>
          </a:solidFill>
          <a:ln w="9525">
            <a:solidFill>
              <a:schemeClr val="tx1"/>
            </a:solidFill>
            <a:miter lim="800000"/>
            <a:headEnd/>
            <a:tailEnd/>
          </a:ln>
        </p:spPr>
        <p:txBody>
          <a:bodyPr wrap="none" anchor="ctr"/>
          <a:lstStyle/>
          <a:p>
            <a:pPr algn="ctr"/>
            <a:r>
              <a:rPr lang="ru-RU" sz="3200" b="1" dirty="0">
                <a:latin typeface="Century Schoolbook" pitchFamily="18" charset="0"/>
              </a:rPr>
              <a:t>9 </a:t>
            </a:r>
            <a:r>
              <a:rPr lang="ru-RU" sz="3200" b="1" dirty="0" smtClean="0">
                <a:latin typeface="Century Schoolbook" pitchFamily="18" charset="0"/>
              </a:rPr>
              <a:t>* </a:t>
            </a:r>
            <a:r>
              <a:rPr lang="ru-RU" sz="3200" b="1" dirty="0">
                <a:latin typeface="Century Schoolbook" pitchFamily="18" charset="0"/>
              </a:rPr>
              <a:t>7 =</a:t>
            </a:r>
          </a:p>
        </p:txBody>
      </p:sp>
      <p:sp>
        <p:nvSpPr>
          <p:cNvPr id="52" name="Rectangle 11"/>
          <p:cNvSpPr>
            <a:spLocks noChangeArrowheads="1"/>
          </p:cNvSpPr>
          <p:nvPr/>
        </p:nvSpPr>
        <p:spPr bwMode="auto">
          <a:xfrm>
            <a:off x="608016" y="2643182"/>
            <a:ext cx="2376487" cy="560400"/>
          </a:xfrm>
          <a:prstGeom prst="rect">
            <a:avLst/>
          </a:prstGeom>
          <a:solidFill>
            <a:schemeClr val="accent1"/>
          </a:solidFill>
          <a:ln w="9525">
            <a:solidFill>
              <a:schemeClr val="tx1"/>
            </a:solidFill>
            <a:miter lim="800000"/>
            <a:headEnd/>
            <a:tailEnd/>
          </a:ln>
        </p:spPr>
        <p:txBody>
          <a:bodyPr wrap="none" anchor="ctr"/>
          <a:lstStyle/>
          <a:p>
            <a:pPr algn="ctr"/>
            <a:r>
              <a:rPr lang="ru-RU" sz="3200" b="1" dirty="0">
                <a:latin typeface="Century Schoolbook" pitchFamily="18" charset="0"/>
              </a:rPr>
              <a:t>8 </a:t>
            </a:r>
            <a:r>
              <a:rPr lang="ru-RU" sz="3200" b="1" dirty="0" smtClean="0">
                <a:latin typeface="Century Schoolbook" pitchFamily="18" charset="0"/>
              </a:rPr>
              <a:t>* </a:t>
            </a:r>
            <a:r>
              <a:rPr lang="ru-RU" sz="3200" b="1" dirty="0">
                <a:latin typeface="Century Schoolbook" pitchFamily="18" charset="0"/>
              </a:rPr>
              <a:t>7 =</a:t>
            </a:r>
          </a:p>
        </p:txBody>
      </p:sp>
      <p:sp>
        <p:nvSpPr>
          <p:cNvPr id="53" name="Rectangle 12"/>
          <p:cNvSpPr>
            <a:spLocks noChangeArrowheads="1"/>
          </p:cNvSpPr>
          <p:nvPr/>
        </p:nvSpPr>
        <p:spPr bwMode="auto">
          <a:xfrm>
            <a:off x="608016" y="4572008"/>
            <a:ext cx="2376487" cy="504824"/>
          </a:xfrm>
          <a:prstGeom prst="rect">
            <a:avLst/>
          </a:prstGeom>
          <a:solidFill>
            <a:schemeClr val="accent1"/>
          </a:solidFill>
          <a:ln w="9525">
            <a:solidFill>
              <a:schemeClr val="tx1"/>
            </a:solidFill>
            <a:miter lim="800000"/>
            <a:headEnd/>
            <a:tailEnd/>
          </a:ln>
        </p:spPr>
        <p:txBody>
          <a:bodyPr wrap="none" anchor="ctr"/>
          <a:lstStyle/>
          <a:p>
            <a:pPr algn="ctr"/>
            <a:r>
              <a:rPr lang="ru-RU" sz="3200" b="1" dirty="0">
                <a:latin typeface="Century Schoolbook" pitchFamily="18" charset="0"/>
              </a:rPr>
              <a:t>6 </a:t>
            </a:r>
            <a:r>
              <a:rPr lang="ru-RU" sz="3200" b="1" dirty="0" smtClean="0">
                <a:latin typeface="Century Schoolbook" pitchFamily="18" charset="0"/>
              </a:rPr>
              <a:t>* </a:t>
            </a:r>
            <a:r>
              <a:rPr lang="ru-RU" sz="3200" b="1" dirty="0">
                <a:latin typeface="Century Schoolbook" pitchFamily="18" charset="0"/>
              </a:rPr>
              <a:t>4 =</a:t>
            </a:r>
          </a:p>
        </p:txBody>
      </p:sp>
      <p:sp>
        <p:nvSpPr>
          <p:cNvPr id="54" name="Rectangle 13"/>
          <p:cNvSpPr>
            <a:spLocks noChangeArrowheads="1"/>
          </p:cNvSpPr>
          <p:nvPr/>
        </p:nvSpPr>
        <p:spPr bwMode="auto">
          <a:xfrm>
            <a:off x="5072066" y="3500438"/>
            <a:ext cx="2376487" cy="495307"/>
          </a:xfrm>
          <a:prstGeom prst="rect">
            <a:avLst/>
          </a:prstGeom>
          <a:solidFill>
            <a:schemeClr val="accent1"/>
          </a:solidFill>
          <a:ln w="9525">
            <a:solidFill>
              <a:schemeClr val="tx1"/>
            </a:solidFill>
            <a:miter lim="800000"/>
            <a:headEnd/>
            <a:tailEnd/>
          </a:ln>
        </p:spPr>
        <p:txBody>
          <a:bodyPr wrap="none" anchor="ctr"/>
          <a:lstStyle/>
          <a:p>
            <a:pPr algn="ctr"/>
            <a:r>
              <a:rPr lang="ru-RU" sz="3200" b="1" dirty="0">
                <a:latin typeface="Century Schoolbook" pitchFamily="18" charset="0"/>
              </a:rPr>
              <a:t>10 </a:t>
            </a:r>
            <a:r>
              <a:rPr lang="ru-RU" sz="3200" b="1" dirty="0" smtClean="0">
                <a:latin typeface="Century Schoolbook" pitchFamily="18" charset="0"/>
              </a:rPr>
              <a:t>: 5 </a:t>
            </a:r>
            <a:r>
              <a:rPr lang="ru-RU" sz="3200" b="1" dirty="0">
                <a:latin typeface="Century Schoolbook" pitchFamily="18" charset="0"/>
              </a:rPr>
              <a:t>=</a:t>
            </a:r>
          </a:p>
        </p:txBody>
      </p:sp>
      <p:sp>
        <p:nvSpPr>
          <p:cNvPr id="55" name="Rectangle 14"/>
          <p:cNvSpPr>
            <a:spLocks noChangeArrowheads="1"/>
          </p:cNvSpPr>
          <p:nvPr/>
        </p:nvSpPr>
        <p:spPr bwMode="auto">
          <a:xfrm>
            <a:off x="5072066" y="2571744"/>
            <a:ext cx="2376487" cy="488963"/>
          </a:xfrm>
          <a:prstGeom prst="rect">
            <a:avLst/>
          </a:prstGeom>
          <a:solidFill>
            <a:schemeClr val="accent1"/>
          </a:solidFill>
          <a:ln w="9525">
            <a:solidFill>
              <a:schemeClr val="tx1"/>
            </a:solidFill>
            <a:miter lim="800000"/>
            <a:headEnd/>
            <a:tailEnd/>
          </a:ln>
        </p:spPr>
        <p:txBody>
          <a:bodyPr wrap="none" anchor="ctr"/>
          <a:lstStyle/>
          <a:p>
            <a:pPr algn="ctr"/>
            <a:r>
              <a:rPr lang="ru-RU" sz="3200" b="1" dirty="0">
                <a:latin typeface="Century Schoolbook" pitchFamily="18" charset="0"/>
              </a:rPr>
              <a:t>5 </a:t>
            </a:r>
            <a:r>
              <a:rPr lang="ru-RU" sz="3200" b="1" dirty="0" smtClean="0">
                <a:latin typeface="Century Schoolbook" pitchFamily="18" charset="0"/>
              </a:rPr>
              <a:t>* </a:t>
            </a:r>
            <a:r>
              <a:rPr lang="ru-RU" sz="3200" b="1" dirty="0">
                <a:latin typeface="Century Schoolbook" pitchFamily="18" charset="0"/>
              </a:rPr>
              <a:t>5 =</a:t>
            </a:r>
          </a:p>
        </p:txBody>
      </p:sp>
      <p:sp>
        <p:nvSpPr>
          <p:cNvPr id="56" name="Rectangle 15"/>
          <p:cNvSpPr>
            <a:spLocks noChangeArrowheads="1"/>
          </p:cNvSpPr>
          <p:nvPr/>
        </p:nvSpPr>
        <p:spPr bwMode="auto">
          <a:xfrm>
            <a:off x="5072066" y="1643050"/>
            <a:ext cx="2376487" cy="481032"/>
          </a:xfrm>
          <a:prstGeom prst="rect">
            <a:avLst/>
          </a:prstGeom>
          <a:solidFill>
            <a:schemeClr val="accent1"/>
          </a:solidFill>
          <a:ln w="9525">
            <a:solidFill>
              <a:schemeClr val="tx1"/>
            </a:solidFill>
            <a:miter lim="800000"/>
            <a:headEnd/>
            <a:tailEnd/>
          </a:ln>
        </p:spPr>
        <p:txBody>
          <a:bodyPr wrap="none" anchor="ctr"/>
          <a:lstStyle/>
          <a:p>
            <a:pPr algn="ctr"/>
            <a:r>
              <a:rPr lang="ru-RU" sz="3200" b="1" dirty="0">
                <a:latin typeface="Century Schoolbook" pitchFamily="18" charset="0"/>
              </a:rPr>
              <a:t>6 </a:t>
            </a:r>
            <a:r>
              <a:rPr lang="ru-RU" sz="3200" b="1" dirty="0" smtClean="0">
                <a:latin typeface="Century Schoolbook" pitchFamily="18" charset="0"/>
              </a:rPr>
              <a:t>:3 </a:t>
            </a:r>
            <a:r>
              <a:rPr lang="ru-RU" sz="3200" b="1" dirty="0">
                <a:latin typeface="Century Schoolbook" pitchFamily="18" charset="0"/>
              </a:rPr>
              <a:t>=</a:t>
            </a:r>
          </a:p>
        </p:txBody>
      </p:sp>
      <p:sp>
        <p:nvSpPr>
          <p:cNvPr id="57" name="Rectangle 23"/>
          <p:cNvSpPr>
            <a:spLocks noChangeArrowheads="1"/>
          </p:cNvSpPr>
          <p:nvPr/>
        </p:nvSpPr>
        <p:spPr bwMode="auto">
          <a:xfrm>
            <a:off x="5072066" y="4500570"/>
            <a:ext cx="2376487" cy="503237"/>
          </a:xfrm>
          <a:prstGeom prst="rect">
            <a:avLst/>
          </a:prstGeom>
          <a:solidFill>
            <a:schemeClr val="accent1"/>
          </a:solidFill>
          <a:ln w="9525">
            <a:solidFill>
              <a:schemeClr val="tx1"/>
            </a:solidFill>
            <a:miter lim="800000"/>
            <a:headEnd/>
            <a:tailEnd/>
          </a:ln>
        </p:spPr>
        <p:txBody>
          <a:bodyPr wrap="none" anchor="ctr"/>
          <a:lstStyle/>
          <a:p>
            <a:pPr algn="ctr"/>
            <a:r>
              <a:rPr lang="ru-RU" sz="3200" b="1" dirty="0">
                <a:latin typeface="Century Schoolbook" pitchFamily="18" charset="0"/>
              </a:rPr>
              <a:t>1 </a:t>
            </a:r>
            <a:r>
              <a:rPr lang="ru-RU" sz="3200" b="1" dirty="0" smtClean="0">
                <a:latin typeface="Century Schoolbook" pitchFamily="18" charset="0"/>
              </a:rPr>
              <a:t>* </a:t>
            </a:r>
            <a:r>
              <a:rPr lang="ru-RU" sz="3200" b="1" dirty="0">
                <a:latin typeface="Century Schoolbook" pitchFamily="18" charset="0"/>
              </a:rPr>
              <a:t>7 =</a:t>
            </a:r>
          </a:p>
        </p:txBody>
      </p:sp>
      <p:sp>
        <p:nvSpPr>
          <p:cNvPr id="58" name="Text Box 31"/>
          <p:cNvSpPr txBox="1">
            <a:spLocks noChangeArrowheads="1"/>
          </p:cNvSpPr>
          <p:nvPr/>
        </p:nvSpPr>
        <p:spPr bwMode="auto">
          <a:xfrm>
            <a:off x="4332291" y="3802070"/>
            <a:ext cx="184150" cy="366712"/>
          </a:xfrm>
          <a:prstGeom prst="rect">
            <a:avLst/>
          </a:prstGeom>
          <a:noFill/>
          <a:ln w="9525">
            <a:noFill/>
            <a:miter lim="800000"/>
            <a:headEnd/>
            <a:tailEnd/>
          </a:ln>
        </p:spPr>
        <p:txBody>
          <a:bodyPr wrap="none">
            <a:spAutoFit/>
          </a:bodyPr>
          <a:lstStyle/>
          <a:p>
            <a:endParaRPr lang="en-US" sz="1800">
              <a:latin typeface="Arial" charset="0"/>
            </a:endParaRPr>
          </a:p>
        </p:txBody>
      </p:sp>
      <p:sp>
        <p:nvSpPr>
          <p:cNvPr id="59" name="Rectangle 50"/>
          <p:cNvSpPr>
            <a:spLocks noChangeArrowheads="1"/>
          </p:cNvSpPr>
          <p:nvPr/>
        </p:nvSpPr>
        <p:spPr bwMode="auto">
          <a:xfrm>
            <a:off x="4351341" y="3929067"/>
            <a:ext cx="504825" cy="571503"/>
          </a:xfrm>
          <a:prstGeom prst="rect">
            <a:avLst/>
          </a:prstGeom>
          <a:solidFill>
            <a:schemeClr val="accent1"/>
          </a:solidFill>
          <a:ln w="9525">
            <a:solidFill>
              <a:schemeClr val="tx1"/>
            </a:solidFill>
            <a:miter lim="800000"/>
            <a:headEnd/>
            <a:tailEnd/>
          </a:ln>
        </p:spPr>
        <p:txBody>
          <a:bodyPr wrap="none" anchor="ctr"/>
          <a:lstStyle/>
          <a:p>
            <a:pPr algn="ctr"/>
            <a:r>
              <a:rPr lang="kk-KZ" sz="3200" b="1" dirty="0">
                <a:latin typeface="Century Schoolbook" pitchFamily="18" charset="0"/>
              </a:rPr>
              <a:t>7</a:t>
            </a:r>
            <a:endParaRPr lang="ru-RU" sz="3200" b="1" dirty="0">
              <a:latin typeface="Century Schoolbook" pitchFamily="18" charset="0"/>
            </a:endParaRPr>
          </a:p>
        </p:txBody>
      </p:sp>
      <p:sp>
        <p:nvSpPr>
          <p:cNvPr id="60" name="Rectangle 51"/>
          <p:cNvSpPr>
            <a:spLocks noChangeArrowheads="1"/>
          </p:cNvSpPr>
          <p:nvPr/>
        </p:nvSpPr>
        <p:spPr bwMode="auto">
          <a:xfrm>
            <a:off x="3775078" y="2214554"/>
            <a:ext cx="504825" cy="571504"/>
          </a:xfrm>
          <a:prstGeom prst="rect">
            <a:avLst/>
          </a:prstGeom>
          <a:solidFill>
            <a:schemeClr val="accent1"/>
          </a:solidFill>
          <a:ln w="9525">
            <a:solidFill>
              <a:schemeClr val="tx1"/>
            </a:solidFill>
            <a:miter lim="800000"/>
            <a:headEnd/>
            <a:tailEnd/>
          </a:ln>
        </p:spPr>
        <p:txBody>
          <a:bodyPr wrap="none" anchor="ctr"/>
          <a:lstStyle/>
          <a:p>
            <a:pPr algn="ctr"/>
            <a:r>
              <a:rPr lang="kk-KZ" sz="3200" b="1" dirty="0" smtClean="0">
                <a:latin typeface="Century Schoolbook" pitchFamily="18" charset="0"/>
              </a:rPr>
              <a:t>2</a:t>
            </a:r>
            <a:endParaRPr lang="ru-RU" sz="3200" b="1" dirty="0">
              <a:latin typeface="Century Schoolbook" pitchFamily="18" charset="0"/>
            </a:endParaRPr>
          </a:p>
        </p:txBody>
      </p:sp>
      <p:sp>
        <p:nvSpPr>
          <p:cNvPr id="61" name="Rectangle 52"/>
          <p:cNvSpPr>
            <a:spLocks noChangeArrowheads="1"/>
          </p:cNvSpPr>
          <p:nvPr/>
        </p:nvSpPr>
        <p:spPr bwMode="auto">
          <a:xfrm>
            <a:off x="5359403" y="5214950"/>
            <a:ext cx="504825" cy="511170"/>
          </a:xfrm>
          <a:prstGeom prst="rect">
            <a:avLst/>
          </a:prstGeom>
          <a:solidFill>
            <a:schemeClr val="accent1"/>
          </a:solidFill>
          <a:ln w="9525">
            <a:solidFill>
              <a:schemeClr val="tx1"/>
            </a:solidFill>
            <a:miter lim="800000"/>
            <a:headEnd/>
            <a:tailEnd/>
          </a:ln>
        </p:spPr>
        <p:txBody>
          <a:bodyPr wrap="none" anchor="ctr"/>
          <a:lstStyle/>
          <a:p>
            <a:pPr algn="ctr"/>
            <a:r>
              <a:rPr lang="kk-KZ" sz="3200" b="1" dirty="0" smtClean="0">
                <a:latin typeface="Century Schoolbook" pitchFamily="18" charset="0"/>
              </a:rPr>
              <a:t>25</a:t>
            </a:r>
            <a:endParaRPr lang="ru-RU" sz="3200" b="1" dirty="0">
              <a:latin typeface="Century Schoolbook" pitchFamily="18" charset="0"/>
            </a:endParaRPr>
          </a:p>
        </p:txBody>
      </p:sp>
      <p:sp>
        <p:nvSpPr>
          <p:cNvPr id="62" name="Rectangle 53"/>
          <p:cNvSpPr>
            <a:spLocks noChangeArrowheads="1"/>
          </p:cNvSpPr>
          <p:nvPr/>
        </p:nvSpPr>
        <p:spPr bwMode="auto">
          <a:xfrm>
            <a:off x="3987798" y="6000768"/>
            <a:ext cx="723905" cy="571504"/>
          </a:xfrm>
          <a:prstGeom prst="rect">
            <a:avLst/>
          </a:prstGeom>
          <a:solidFill>
            <a:schemeClr val="accent1"/>
          </a:solidFill>
          <a:ln w="9525">
            <a:solidFill>
              <a:schemeClr val="tx1"/>
            </a:solidFill>
            <a:miter lim="800000"/>
            <a:headEnd/>
            <a:tailEnd/>
          </a:ln>
        </p:spPr>
        <p:txBody>
          <a:bodyPr wrap="none" anchor="ctr"/>
          <a:lstStyle/>
          <a:p>
            <a:pPr algn="ctr"/>
            <a:r>
              <a:rPr lang="kk-KZ" sz="3200" b="1" dirty="0" smtClean="0">
                <a:latin typeface="Century Schoolbook" pitchFamily="18" charset="0"/>
              </a:rPr>
              <a:t>20</a:t>
            </a:r>
            <a:endParaRPr lang="ru-RU" sz="3200" b="1" dirty="0">
              <a:latin typeface="Century Schoolbook" pitchFamily="18" charset="0"/>
            </a:endParaRPr>
          </a:p>
        </p:txBody>
      </p:sp>
      <p:sp>
        <p:nvSpPr>
          <p:cNvPr id="63" name="Rectangle 55"/>
          <p:cNvSpPr>
            <a:spLocks noChangeArrowheads="1"/>
          </p:cNvSpPr>
          <p:nvPr/>
        </p:nvSpPr>
        <p:spPr bwMode="auto">
          <a:xfrm>
            <a:off x="3416303" y="5000636"/>
            <a:ext cx="504825" cy="642942"/>
          </a:xfrm>
          <a:prstGeom prst="rect">
            <a:avLst/>
          </a:prstGeom>
          <a:solidFill>
            <a:schemeClr val="accent1"/>
          </a:solidFill>
          <a:ln w="9525">
            <a:solidFill>
              <a:schemeClr val="tx1"/>
            </a:solidFill>
            <a:miter lim="800000"/>
            <a:headEnd/>
            <a:tailEnd/>
          </a:ln>
        </p:spPr>
        <p:txBody>
          <a:bodyPr wrap="none" anchor="ctr"/>
          <a:lstStyle/>
          <a:p>
            <a:pPr algn="ctr"/>
            <a:r>
              <a:rPr lang="kk-KZ" sz="3200" b="1" dirty="0" smtClean="0">
                <a:latin typeface="Century Schoolbook" pitchFamily="18" charset="0"/>
              </a:rPr>
              <a:t>63</a:t>
            </a:r>
            <a:endParaRPr lang="ru-RU" sz="3200" b="1" dirty="0">
              <a:latin typeface="Century Schoolbook" pitchFamily="18" charset="0"/>
            </a:endParaRPr>
          </a:p>
        </p:txBody>
      </p:sp>
      <p:sp>
        <p:nvSpPr>
          <p:cNvPr id="64" name="Rectangle 56"/>
          <p:cNvSpPr>
            <a:spLocks noChangeArrowheads="1"/>
          </p:cNvSpPr>
          <p:nvPr/>
        </p:nvSpPr>
        <p:spPr bwMode="auto">
          <a:xfrm>
            <a:off x="2559039" y="5214950"/>
            <a:ext cx="642942" cy="571504"/>
          </a:xfrm>
          <a:prstGeom prst="rect">
            <a:avLst/>
          </a:prstGeom>
          <a:solidFill>
            <a:schemeClr val="accent1"/>
          </a:solidFill>
          <a:ln w="9525">
            <a:solidFill>
              <a:schemeClr val="tx1"/>
            </a:solidFill>
            <a:miter lim="800000"/>
            <a:headEnd/>
            <a:tailEnd/>
          </a:ln>
        </p:spPr>
        <p:txBody>
          <a:bodyPr wrap="none" anchor="ctr"/>
          <a:lstStyle/>
          <a:p>
            <a:pPr algn="ctr"/>
            <a:r>
              <a:rPr lang="kk-KZ" sz="3200" b="1" dirty="0" smtClean="0">
                <a:latin typeface="Century Schoolbook" pitchFamily="18" charset="0"/>
              </a:rPr>
              <a:t>56</a:t>
            </a:r>
            <a:endParaRPr lang="ru-RU" sz="3200" b="1" dirty="0">
              <a:latin typeface="Century Schoolbook" pitchFamily="18" charset="0"/>
            </a:endParaRPr>
          </a:p>
        </p:txBody>
      </p:sp>
      <p:sp>
        <p:nvSpPr>
          <p:cNvPr id="65" name="Rectangle 57"/>
          <p:cNvSpPr>
            <a:spLocks noChangeArrowheads="1"/>
          </p:cNvSpPr>
          <p:nvPr/>
        </p:nvSpPr>
        <p:spPr bwMode="auto">
          <a:xfrm>
            <a:off x="7951791" y="3060706"/>
            <a:ext cx="504825" cy="511170"/>
          </a:xfrm>
          <a:prstGeom prst="rect">
            <a:avLst/>
          </a:prstGeom>
          <a:solidFill>
            <a:schemeClr val="accent1"/>
          </a:solidFill>
          <a:ln w="9525">
            <a:solidFill>
              <a:schemeClr val="tx1"/>
            </a:solidFill>
            <a:miter lim="800000"/>
            <a:headEnd/>
            <a:tailEnd/>
          </a:ln>
        </p:spPr>
        <p:txBody>
          <a:bodyPr wrap="none" anchor="ctr"/>
          <a:lstStyle/>
          <a:p>
            <a:pPr algn="ctr"/>
            <a:r>
              <a:rPr lang="kk-KZ" sz="3200" b="1" dirty="0" smtClean="0">
                <a:latin typeface="Century Schoolbook" pitchFamily="18" charset="0"/>
              </a:rPr>
              <a:t>2</a:t>
            </a:r>
            <a:endParaRPr lang="ru-RU" sz="3200" b="1" dirty="0">
              <a:latin typeface="Century Schoolbook" pitchFamily="18" charset="0"/>
            </a:endParaRPr>
          </a:p>
        </p:txBody>
      </p:sp>
    </p:spTree>
    <p:extLst>
      <p:ext uri="{BB962C8B-B14F-4D97-AF65-F5344CB8AC3E}">
        <p14:creationId xmlns="" xmlns:p14="http://schemas.microsoft.com/office/powerpoint/2010/main" val="809276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fade">
                                      <p:cBhvr>
                                        <p:cTn id="28" dur="1000"/>
                                        <p:tgtEl>
                                          <p:spTgt spid="3">
                                            <p:txEl>
                                              <p:pRg st="0" end="0"/>
                                            </p:txEl>
                                          </p:spTgt>
                                        </p:tgtEl>
                                      </p:cBhvr>
                                    </p:animEffect>
                                    <p:anim calcmode="lin" valueType="num">
                                      <p:cBhvr>
                                        <p:cTn id="2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animEffect transition="in" filter="fade">
                                      <p:cBhvr>
                                        <p:cTn id="35" dur="1000"/>
                                        <p:tgtEl>
                                          <p:spTgt spid="4">
                                            <p:txEl>
                                              <p:pRg st="0" end="0"/>
                                            </p:txEl>
                                          </p:spTgt>
                                        </p:tgtEl>
                                      </p:cBhvr>
                                    </p:animEffect>
                                    <p:anim calcmode="lin" valueType="num">
                                      <p:cBhvr>
                                        <p:cTn id="3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fade">
                                      <p:cBhvr>
                                        <p:cTn id="42" dur="1000"/>
                                        <p:tgtEl>
                                          <p:spTgt spid="7">
                                            <p:txEl>
                                              <p:pRg st="0" end="0"/>
                                            </p:txEl>
                                          </p:spTgt>
                                        </p:tgtEl>
                                      </p:cBhvr>
                                    </p:animEffect>
                                    <p:anim calcmode="lin" valueType="num">
                                      <p:cBhvr>
                                        <p:cTn id="4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26">
                                            <p:txEl>
                                              <p:pRg st="0" end="0"/>
                                            </p:txEl>
                                          </p:spTgt>
                                        </p:tgtEl>
                                        <p:attrNameLst>
                                          <p:attrName>style.visibility</p:attrName>
                                        </p:attrNameLst>
                                      </p:cBhvr>
                                      <p:to>
                                        <p:strVal val="visible"/>
                                      </p:to>
                                    </p:set>
                                    <p:animEffect transition="in" filter="fade">
                                      <p:cBhvr>
                                        <p:cTn id="70" dur="1000"/>
                                        <p:tgtEl>
                                          <p:spTgt spid="26">
                                            <p:txEl>
                                              <p:pRg st="0" end="0"/>
                                            </p:txEl>
                                          </p:spTgt>
                                        </p:tgtEl>
                                      </p:cBhvr>
                                    </p:animEffect>
                                    <p:anim calcmode="lin" valueType="num">
                                      <p:cBhvr>
                                        <p:cTn id="71"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72" dur="10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27">
                                            <p:txEl>
                                              <p:pRg st="0" end="0"/>
                                            </p:txEl>
                                          </p:spTgt>
                                        </p:tgtEl>
                                        <p:attrNameLst>
                                          <p:attrName>style.visibility</p:attrName>
                                        </p:attrNameLst>
                                      </p:cBhvr>
                                      <p:to>
                                        <p:strVal val="visible"/>
                                      </p:to>
                                    </p:set>
                                    <p:animEffect transition="in" filter="fade">
                                      <p:cBhvr>
                                        <p:cTn id="77" dur="1000"/>
                                        <p:tgtEl>
                                          <p:spTgt spid="27">
                                            <p:txEl>
                                              <p:pRg st="0" end="0"/>
                                            </p:txEl>
                                          </p:spTgt>
                                        </p:tgtEl>
                                      </p:cBhvr>
                                    </p:animEffect>
                                    <p:anim calcmode="lin" valueType="num">
                                      <p:cBhvr>
                                        <p:cTn id="78"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79"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28">
                                            <p:txEl>
                                              <p:pRg st="0" end="0"/>
                                            </p:txEl>
                                          </p:spTgt>
                                        </p:tgtEl>
                                        <p:attrNameLst>
                                          <p:attrName>style.visibility</p:attrName>
                                        </p:attrNameLst>
                                      </p:cBhvr>
                                      <p:to>
                                        <p:strVal val="visible"/>
                                      </p:to>
                                    </p:set>
                                    <p:animEffect transition="in" filter="fade">
                                      <p:cBhvr>
                                        <p:cTn id="84" dur="1000"/>
                                        <p:tgtEl>
                                          <p:spTgt spid="28">
                                            <p:txEl>
                                              <p:pRg st="0" end="0"/>
                                            </p:txEl>
                                          </p:spTgt>
                                        </p:tgtEl>
                                      </p:cBhvr>
                                    </p:animEffect>
                                    <p:anim calcmode="lin" valueType="num">
                                      <p:cBhvr>
                                        <p:cTn id="85" dur="10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86" dur="10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87" restart="whenNotActive" fill="hold" evtFilter="cancelBubble" nodeType="interactiveSeq">
                <p:stCondLst>
                  <p:cond evt="onClick" delay="0">
                    <p:tgtEl>
                      <p:spTgt spid="44"/>
                    </p:tgtEl>
                  </p:cond>
                </p:stCondLst>
                <p:endSync evt="end" delay="0">
                  <p:rtn val="all"/>
                </p:endSync>
                <p:childTnLst>
                  <p:par>
                    <p:cTn id="88" fill="hold">
                      <p:stCondLst>
                        <p:cond delay="0"/>
                      </p:stCondLst>
                      <p:childTnLst>
                        <p:par>
                          <p:cTn id="89" fill="hold">
                            <p:stCondLst>
                              <p:cond delay="0"/>
                            </p:stCondLst>
                            <p:childTnLst>
                              <p:par>
                                <p:cTn id="90" presetID="0" presetClass="path" presetSubtype="0" accel="50000" decel="50000" fill="hold" grpId="0" nodeType="afterEffect">
                                  <p:stCondLst>
                                    <p:cond delay="0"/>
                                  </p:stCondLst>
                                  <p:childTnLst>
                                    <p:animMotion origin="layout" path="M -0.01337 -0.05069 C -0.02084 -0.08588 -0.02587 -0.12199 -0.03177 -0.15764 C -0.03299 -0.18032 -0.03698 -0.20115 -0.04097 -0.22268 C -0.0434 -0.24907 -0.04393 -0.2794 -0.05018 -0.30509 C -0.05452 -0.3419 -0.06181 -0.37777 -0.06858 -0.41389 C -0.07049 -0.42384 -0.06997 -0.43449 -0.07379 -0.44375 C -0.08472 -0.4699 -0.08889 -0.4743 -0.10677 -0.49097 C -0.11111 -0.49514 -0.11997 -0.50324 -0.11997 -0.50324 C -0.12465 -0.51412 -0.13195 -0.53379 -0.14219 -0.53657 C -0.15104 -0.53889 -0.16858 -0.54375 -0.16858 -0.54375 C -0.20938 -0.54259 -0.22049 -0.54282 -0.25139 -0.53657 C -0.25903 -0.52986 -0.26493 -0.52916 -0.27379 -0.5243 C -0.28681 -0.51736 -0.29879 -0.50602 -0.31198 -0.49977 C -0.32396 -0.47546 -0.34427 -0.4669 -0.35799 -0.44537 C -0.36285 -0.43773 -0.37257 -0.42268 -0.37257 -0.42268 C -0.37691 -0.40856 -0.38143 -0.39467 -0.38559 -0.38055 C -0.3875 -0.36597 -0.39011 -0.35324 -0.39497 -0.34004 C -0.40156 -0.3044 -0.3941 -0.33264 -0.41059 -0.29815 C -0.42535 -0.26736 -0.44045 -0.23102 -0.44879 -0.19629 C -0.45174 -0.15972 -0.44757 -0.1993 -0.45677 -0.15416 C -0.4599 -0.13912 -0.46111 -0.12338 -0.46459 -0.10879 C -0.46597 -0.10277 -0.46719 -0.09676 -0.46858 -0.0912 C -0.46962 -0.08102 -0.47118 -0.04884 -0.47639 -0.03495 C -0.48021 -0.025 -0.49028 -0.01852 -0.49757 -0.01389 C -0.50122 -0.00764 -0.5059 -0.00254 -0.50938 0.00371 C -0.5125 0.00926 -0.51354 0.01667 -0.51597 0.02292 C -0.51823 0.02848 -0.52118 0.04051 -0.52118 0.04051 C -0.52344 0.05741 -0.52674 0.06875 -0.53959 0.07385 C -0.55087 0.08496 -0.56945 0.08403 -0.58299 0.08797 C -0.59011 0.09005 -0.59566 0.0963 -0.60278 0.09838 C -0.60781 0.10162 -0.61268 0.10301 -0.61719 0.10718 C -0.62066 0.11366 -0.62188 0.11412 -0.62778 0.11412 " pathEditMode="relative" ptsTypes="fffffffffffffffffffffffffffffffA">
                                      <p:cBhvr>
                                        <p:cTn id="91" dur="2000" fill="hold"/>
                                        <p:tgtEl>
                                          <p:spTgt spid="44"/>
                                        </p:tgtEl>
                                        <p:attrNameLst>
                                          <p:attrName>ppt_x</p:attrName>
                                          <p:attrName>ppt_y</p:attrName>
                                        </p:attrNameLst>
                                      </p:cBhvr>
                                    </p:animMotion>
                                  </p:childTnLst>
                                </p:cTn>
                              </p:par>
                            </p:childTnLst>
                          </p:cTn>
                        </p:par>
                      </p:childTnLst>
                    </p:cTn>
                  </p:par>
                </p:childTnLst>
              </p:cTn>
              <p:nextCondLst>
                <p:cond evt="onClick" delay="0">
                  <p:tgtEl>
                    <p:spTgt spid="44"/>
                  </p:tgtEl>
                </p:cond>
              </p:nextCondLst>
            </p:seq>
            <p:seq concurrent="1" nextAc="seek">
              <p:cTn id="92" restart="whenNotActive" fill="hold" evtFilter="cancelBubble" nodeType="interactiveSeq">
                <p:stCondLst>
                  <p:cond evt="onClick" delay="0">
                    <p:tgtEl>
                      <p:spTgt spid="62"/>
                    </p:tgtEl>
                  </p:cond>
                </p:stCondLst>
                <p:endSync evt="end" delay="0">
                  <p:rtn val="all"/>
                </p:endSync>
                <p:childTnLst>
                  <p:par>
                    <p:cTn id="93" fill="hold">
                      <p:stCondLst>
                        <p:cond delay="0"/>
                      </p:stCondLst>
                      <p:childTnLst>
                        <p:par>
                          <p:cTn id="94" fill="hold">
                            <p:stCondLst>
                              <p:cond delay="0"/>
                            </p:stCondLst>
                            <p:childTnLst>
                              <p:par>
                                <p:cTn id="95" presetID="0" presetClass="path" presetSubtype="0" accel="50000" decel="50000" fill="hold" grpId="0" nodeType="afterEffect">
                                  <p:stCondLst>
                                    <p:cond delay="0"/>
                                  </p:stCondLst>
                                  <p:childTnLst>
                                    <p:animMotion origin="layout" path="M -0.00139 -0.0463 C -0.00296 -0.09676 4.16667E-6 -0.14653 -0.0198 -0.19028 C -0.02188 -0.20208 -0.02778 -0.21366 -0.03299 -0.22361 C -0.03855 -0.2456 -0.0448 -0.26782 -0.04879 -0.29028 C -0.05052 -0.30046 -0.05209 -0.31111 -0.0566 -0.31991 C -0.06042 -0.33981 -0.06927 -0.35417 -0.07761 -0.37083 C -0.08316 -0.38171 -0.08039 -0.38032 -0.08421 -0.3919 C -0.0849 -0.39375 -0.08594 -0.39537 -0.08681 -0.39722 C -0.08785 -0.39954 -0.08872 -0.40185 -0.08959 -0.40417 C -0.09237 -0.4125 -0.09341 -0.42199 -0.09601 -0.43055 C -0.09775 -0.44305 -0.10035 -0.45509 -0.10261 -0.46736 C -0.10382 -0.47384 -0.1066 -0.48657 -0.1066 -0.48657 C -0.10851 -0.50602 -0.10955 -0.52917 -0.1132 -0.54815 C -0.11302 -0.55995 -0.11823 -0.64722 -0.09879 -0.66921 C -0.09462 -0.67384 -0.08924 -0.67569 -0.08421 -0.67801 C -0.07605 -0.68866 -0.07639 -0.68495 -0.06841 -0.6919 C -0.08247 -0.70093 -0.09844 -0.69606 -0.1132 -0.6919 C -0.1158 -0.69005 -0.11858 -0.68889 -0.12101 -0.68657 C -0.12344 -0.68426 -0.12466 -0.6794 -0.12761 -0.67801 C -0.13108 -0.67639 -0.13264 -0.67616 -0.13559 -0.67268 C -0.13889 -0.66875 -0.1448 -0.66042 -0.1448 -0.66042 C -0.14618 -0.65417 -0.14879 -0.65162 -0.15139 -0.6463 C -0.15487 -0.65347 -0.15539 -0.65139 -0.16059 -0.65509 " pathEditMode="relative" ptsTypes="ffffffffffffffffffffffA">
                                      <p:cBhvr>
                                        <p:cTn id="96" dur="2000" fill="hold"/>
                                        <p:tgtEl>
                                          <p:spTgt spid="62"/>
                                        </p:tgtEl>
                                        <p:attrNameLst>
                                          <p:attrName>ppt_x</p:attrName>
                                          <p:attrName>ppt_y</p:attrName>
                                        </p:attrNameLst>
                                      </p:cBhvr>
                                    </p:animMotion>
                                  </p:childTnLst>
                                </p:cTn>
                              </p:par>
                            </p:childTnLst>
                          </p:cTn>
                        </p:par>
                      </p:childTnLst>
                    </p:cTn>
                  </p:par>
                </p:childTnLst>
              </p:cTn>
              <p:nextCondLst>
                <p:cond evt="onClick" delay="0">
                  <p:tgtEl>
                    <p:spTgt spid="62"/>
                  </p:tgtEl>
                </p:cond>
              </p:nextCondLst>
            </p:seq>
            <p:seq concurrent="1" nextAc="seek">
              <p:cTn id="97" restart="whenNotActive" fill="hold" evtFilter="cancelBubble" nodeType="interactiveSeq">
                <p:stCondLst>
                  <p:cond evt="onClick" delay="0">
                    <p:tgtEl>
                      <p:spTgt spid="64"/>
                    </p:tgtEl>
                  </p:cond>
                </p:stCondLst>
                <p:endSync evt="end" delay="0">
                  <p:rtn val="all"/>
                </p:endSync>
                <p:childTnLst>
                  <p:par>
                    <p:cTn id="98" fill="hold">
                      <p:stCondLst>
                        <p:cond delay="0"/>
                      </p:stCondLst>
                      <p:childTnLst>
                        <p:par>
                          <p:cTn id="99" fill="hold">
                            <p:stCondLst>
                              <p:cond delay="0"/>
                            </p:stCondLst>
                            <p:childTnLst>
                              <p:par>
                                <p:cTn id="100" presetID="0" presetClass="path" presetSubtype="0" accel="50000" decel="50000" fill="hold" grpId="0" nodeType="afterEffect">
                                  <p:stCondLst>
                                    <p:cond delay="0"/>
                                  </p:stCondLst>
                                  <p:childTnLst>
                                    <p:animMotion origin="layout" path="M -0.03091 -0.01667 C -0.02952 -0.03658 -0.02813 -0.05787 -0.0125 -0.06598 C -0.00382 -0.0757 0.00486 -0.08727 0.0151 -0.09398 C 0.01962 -0.10186 0.02222 -0.10741 0.02968 -0.10973 C 0.03819 -0.11852 0.04392 -0.12199 0.05468 -0.12385 C 0.05729 -0.1257 0.05972 -0.12778 0.0625 -0.12917 C 0.0651 -0.13056 0.06788 -0.13102 0.07048 -0.13264 C 0.07673 -0.13635 0.07604 -0.14074 0.08368 -0.14306 C 0.09809 -0.15579 0.11406 -0.15764 0.1309 -0.16065 C 0.13993 -0.16667 0.15139 -0.17246 0.16128 -0.17477 C 0.18784 -0.18704 0.17587 -0.18403 0.1967 -0.18704 C 0.20069 -0.1882 0.20468 -0.18936 0.20868 -0.19051 C 0.21163 -0.19144 0.22048 -0.2007 0.2243 -0.20278 C 0.23472 -0.20834 0.24652 -0.20973 0.25729 -0.2132 C 0.27205 -0.22315 0.2658 -0.22037 0.27569 -0.22385 C 0.28819 -0.23473 0.30052 -0.24098 0.31389 -0.25 C 0.32934 -0.26042 0.31354 -0.25579 0.3309 -0.2588 C 0.34288 -0.26713 0.35295 -0.28148 0.3559 -0.29931 C 0.35503 -0.31574 0.35468 -0.34074 0.34548 -0.35371 C 0.34271 -0.36736 0.33698 -0.38218 0.32708 -0.38866 C 0.32152 -0.39885 0.31788 -0.39931 0.30868 -0.40278 C 0.30434 -0.40648 0.30173 -0.41111 0.2967 -0.4132 C 0.29253 -0.42107 0.28437 -0.42639 0.27708 -0.42917 C 0.25816 -0.43658 0.23993 -0.44352 0.22048 -0.44653 C 0.20503 -0.45186 0.18871 -0.44885 0.17309 -0.44491 C 0.15868 -0.4301 0.1408 -0.41875 0.12309 -0.41158 C 0.10781 -0.39584 0.09896 -0.37894 0.0783 -0.37477 C 0.05972 -0.36598 0.07326 -0.37107 0.03628 -0.37107 " pathEditMode="relative" ptsTypes="fffffffffffffffffffffffffffA">
                                      <p:cBhvr>
                                        <p:cTn id="101" dur="2000" fill="hold"/>
                                        <p:tgtEl>
                                          <p:spTgt spid="64"/>
                                        </p:tgtEl>
                                        <p:attrNameLst>
                                          <p:attrName>ppt_x</p:attrName>
                                          <p:attrName>ppt_y</p:attrName>
                                        </p:attrNameLst>
                                      </p:cBhvr>
                                    </p:animMotion>
                                  </p:childTnLst>
                                </p:cTn>
                              </p:par>
                            </p:childTnLst>
                          </p:cTn>
                        </p:par>
                      </p:childTnLst>
                    </p:cTn>
                  </p:par>
                </p:childTnLst>
              </p:cTn>
              <p:nextCondLst>
                <p:cond evt="onClick" delay="0">
                  <p:tgtEl>
                    <p:spTgt spid="64"/>
                  </p:tgtEl>
                </p:cond>
              </p:nextCondLst>
            </p:seq>
            <p:seq concurrent="1" nextAc="seek">
              <p:cTn id="102" restart="whenNotActive" fill="hold" evtFilter="cancelBubble" nodeType="interactiveSeq">
                <p:stCondLst>
                  <p:cond evt="onClick" delay="0">
                    <p:tgtEl>
                      <p:spTgt spid="63"/>
                    </p:tgtEl>
                  </p:cond>
                </p:stCondLst>
                <p:endSync evt="end" delay="0">
                  <p:rtn val="all"/>
                </p:endSync>
                <p:childTnLst>
                  <p:par>
                    <p:cTn id="103" fill="hold">
                      <p:stCondLst>
                        <p:cond delay="0"/>
                      </p:stCondLst>
                      <p:childTnLst>
                        <p:par>
                          <p:cTn id="104" fill="hold">
                            <p:stCondLst>
                              <p:cond delay="0"/>
                            </p:stCondLst>
                            <p:childTnLst>
                              <p:par>
                                <p:cTn id="105" presetID="0" presetClass="path" presetSubtype="0" accel="50000" decel="50000" fill="hold" grpId="0" nodeType="afterEffect">
                                  <p:stCondLst>
                                    <p:cond delay="0"/>
                                  </p:stCondLst>
                                  <p:childTnLst>
                                    <p:animMotion origin="layout" path="M 0.03646 -0.04676 C 0.04097 -0.04815 0.04514 -0.05093 0.04965 -0.05208 C 0.05746 -0.05394 0.06545 -0.05394 0.07326 -0.05556 C 0.07708 -0.05764 0.08125 -0.05856 0.08507 -0.06065 C 0.09114 -0.06412 0.09705 -0.06968 0.10347 -0.07292 C 0.10972 -0.07616 0.11719 -0.07616 0.12326 -0.08009 C 0.12934 -0.08426 0.13229 -0.0912 0.13906 -0.09398 C 0.1401 -0.09792 0.1401 -0.10255 0.14166 -0.10625 C 0.14253 -0.10833 0.14444 -0.10949 0.14566 -0.11157 C 0.15607 -0.12963 0.14618 -0.1162 0.15486 -0.12731 C 0.16215 -0.15532 0.15972 -0.18912 0.15347 -0.2169 C 0.15087 -0.24352 0.14271 -0.28843 0.12326 -0.30116 C 0.11284 -0.30787 0.10034 -0.31019 0.08906 -0.31157 C 0.04253 -0.30972 0.05798 -0.31019 0.03125 -0.30463 C 0.02934 -0.30231 0.02639 -0.30185 0.02465 -0.29931 C 0.02361 -0.29792 0.02396 -0.2956 0.02326 -0.29398 C 0.02031 -0.28727 0.01979 -0.2875 0.01545 -0.28356 C 0.01458 -0.28125 0.01337 -0.27917 0.01267 -0.27662 C 0.01198 -0.27431 0.01232 -0.27176 0.01146 -0.26944 C 0.00903 -0.26273 0.00503 -0.25509 0.00225 -0.24838 C -0.00295 -0.23588 -0.00625 -0.22222 -0.01754 -0.21875 C -0.02726 -0.20486 -0.05226 -0.21157 -0.06094 -0.21157 " pathEditMode="relative" ptsTypes="fffffffffffffffffffffA">
                                      <p:cBhvr>
                                        <p:cTn id="106" dur="2000" fill="hold"/>
                                        <p:tgtEl>
                                          <p:spTgt spid="63"/>
                                        </p:tgtEl>
                                        <p:attrNameLst>
                                          <p:attrName>ppt_x</p:attrName>
                                          <p:attrName>ppt_y</p:attrName>
                                        </p:attrNameLst>
                                      </p:cBhvr>
                                    </p:animMotion>
                                  </p:childTnLst>
                                </p:cTn>
                              </p:par>
                            </p:childTnLst>
                          </p:cTn>
                        </p:par>
                      </p:childTnLst>
                    </p:cTn>
                  </p:par>
                </p:childTnLst>
              </p:cTn>
              <p:nextCondLst>
                <p:cond evt="onClick" delay="0">
                  <p:tgtEl>
                    <p:spTgt spid="63"/>
                  </p:tgtEl>
                </p:cond>
              </p:nextCondLst>
            </p:seq>
            <p:seq concurrent="1" nextAc="seek">
              <p:cTn id="107" restart="whenNotActive" fill="hold" evtFilter="cancelBubble" nodeType="interactiveSeq">
                <p:stCondLst>
                  <p:cond evt="onClick" delay="0">
                    <p:tgtEl>
                      <p:spTgt spid="65"/>
                    </p:tgtEl>
                  </p:cond>
                </p:stCondLst>
                <p:endSync evt="end" delay="0">
                  <p:rtn val="all"/>
                </p:endSync>
                <p:childTnLst>
                  <p:par>
                    <p:cTn id="108" fill="hold">
                      <p:stCondLst>
                        <p:cond delay="0"/>
                      </p:stCondLst>
                      <p:childTnLst>
                        <p:par>
                          <p:cTn id="109" fill="hold">
                            <p:stCondLst>
                              <p:cond delay="0"/>
                            </p:stCondLst>
                            <p:childTnLst>
                              <p:par>
                                <p:cTn id="110" presetID="0" presetClass="path" presetSubtype="0" accel="50000" decel="50000" fill="hold" grpId="0" nodeType="afterEffect">
                                  <p:stCondLst>
                                    <p:cond delay="0"/>
                                  </p:stCondLst>
                                  <p:childTnLst>
                                    <p:animMotion origin="layout" path="M 0.01285 -0.04375 C 0.02309 0.00139 0.02761 0.02685 0.11407 -0.04028 C 0.13004 -0.05255 0.11268 -0.08935 0.11146 -0.11389 C 0.11112 -0.12292 0.10625 -0.14028 0.10625 -0.14028 C 0.10469 -0.15949 0.10139 -0.17477 0.09705 -0.19283 C 0.09619 -0.19676 0.09532 -0.20787 0.09306 -0.21042 C 0.08889 -0.21482 0.06407 -0.2206 0.06285 -0.22084 C 0.04549 -0.22361 0.02778 -0.22616 0.01025 -0.22801 C 0.00973 -0.22801 -0.05572 -0.22917 -0.06475 -0.22269 " pathEditMode="relative" ptsTypes="ffffffffA">
                                      <p:cBhvr>
                                        <p:cTn id="111" dur="2000" fill="hold"/>
                                        <p:tgtEl>
                                          <p:spTgt spid="65"/>
                                        </p:tgtEl>
                                        <p:attrNameLst>
                                          <p:attrName>ppt_x</p:attrName>
                                          <p:attrName>ppt_y</p:attrName>
                                        </p:attrNameLst>
                                      </p:cBhvr>
                                    </p:animMotion>
                                  </p:childTnLst>
                                </p:cTn>
                              </p:par>
                            </p:childTnLst>
                          </p:cTn>
                        </p:par>
                      </p:childTnLst>
                    </p:cTn>
                  </p:par>
                </p:childTnLst>
              </p:cTn>
              <p:nextCondLst>
                <p:cond evt="onClick" delay="0">
                  <p:tgtEl>
                    <p:spTgt spid="65"/>
                  </p:tgtEl>
                </p:cond>
              </p:nextCondLst>
            </p:seq>
            <p:seq concurrent="1" nextAc="seek">
              <p:cTn id="112" restart="whenNotActive" fill="hold" evtFilter="cancelBubble" nodeType="interactiveSeq">
                <p:stCondLst>
                  <p:cond evt="onClick" delay="0">
                    <p:tgtEl>
                      <p:spTgt spid="60"/>
                    </p:tgtEl>
                  </p:cond>
                </p:stCondLst>
                <p:endSync evt="end" delay="0">
                  <p:rtn val="all"/>
                </p:endSync>
                <p:childTnLst>
                  <p:par>
                    <p:cTn id="113" fill="hold">
                      <p:stCondLst>
                        <p:cond delay="0"/>
                      </p:stCondLst>
                      <p:childTnLst>
                        <p:par>
                          <p:cTn id="114" fill="hold">
                            <p:stCondLst>
                              <p:cond delay="0"/>
                            </p:stCondLst>
                            <p:childTnLst>
                              <p:par>
                                <p:cTn id="115" presetID="0" presetClass="path" presetSubtype="0" accel="50000" decel="50000" fill="hold" grpId="0" nodeType="afterEffect">
                                  <p:stCondLst>
                                    <p:cond delay="0"/>
                                  </p:stCondLst>
                                  <p:childTnLst>
                                    <p:animMotion origin="layout" path="M 0.0073 -0.05439 C 0.00782 -0.07476 0.00834 -0.09537 0.00868 -0.11574 C 0.00921 -0.14398 0.00243 -0.17407 0.0099 -0.20046 C 0.0099 -0.20069 0.04844 -0.19375 0.05191 -0.19328 C 0.18976 -0.19699 0.17535 -0.19838 0.31268 -0.1949 C 0.33941 -0.19421 0.36684 -0.18865 0.39375 -0.18773 C 0.40365 -0.18125 0.40643 -0.18194 0.41945 -0.18055 C 0.41997 -0.16967 0.4198 -0.15879 0.42084 -0.14814 C 0.42153 -0.14027 0.42483 -0.12476 0.42483 -0.12476 C 0.4283 -0.04004 0.42952 0.04422 0.41546 0.12755 C 0.41372 0.20325 0.42986 0.19051 0.38559 0.19051 " pathEditMode="relative" ptsTypes="ffffffffffA">
                                      <p:cBhvr>
                                        <p:cTn id="116" dur="2000" fill="hold"/>
                                        <p:tgtEl>
                                          <p:spTgt spid="60"/>
                                        </p:tgtEl>
                                        <p:attrNameLst>
                                          <p:attrName>ppt_x</p:attrName>
                                          <p:attrName>ppt_y</p:attrName>
                                        </p:attrNameLst>
                                      </p:cBhvr>
                                    </p:animMotion>
                                  </p:childTnLst>
                                </p:cTn>
                              </p:par>
                            </p:childTnLst>
                          </p:cTn>
                        </p:par>
                      </p:childTnLst>
                    </p:cTn>
                  </p:par>
                </p:childTnLst>
              </p:cTn>
              <p:nextCondLst>
                <p:cond evt="onClick" delay="0">
                  <p:tgtEl>
                    <p:spTgt spid="60"/>
                  </p:tgtEl>
                </p:cond>
              </p:nextCondLst>
            </p:seq>
            <p:seq concurrent="1" nextAc="seek">
              <p:cTn id="117" restart="whenNotActive" fill="hold" evtFilter="cancelBubble" nodeType="interactiveSeq">
                <p:stCondLst>
                  <p:cond evt="onClick" delay="0">
                    <p:tgtEl>
                      <p:spTgt spid="59"/>
                    </p:tgtEl>
                  </p:cond>
                </p:stCondLst>
                <p:endSync evt="end" delay="0">
                  <p:rtn val="all"/>
                </p:endSync>
                <p:childTnLst>
                  <p:par>
                    <p:cTn id="118" fill="hold">
                      <p:stCondLst>
                        <p:cond delay="0"/>
                      </p:stCondLst>
                      <p:childTnLst>
                        <p:par>
                          <p:cTn id="119" fill="hold">
                            <p:stCondLst>
                              <p:cond delay="0"/>
                            </p:stCondLst>
                            <p:childTnLst>
                              <p:par>
                                <p:cTn id="120" presetID="0" presetClass="path" presetSubtype="0" accel="50000" decel="50000" fill="hold" grpId="0" nodeType="afterEffect">
                                  <p:stCondLst>
                                    <p:cond delay="0"/>
                                  </p:stCondLst>
                                  <p:childTnLst>
                                    <p:animMotion origin="layout" path="M 0.01459 0.0507 C 0.01632 0.1375 0.01789 0.21065 0.01858 0.30278 C 0.02605 0.29977 0.03195 0.29445 0.03889 0.29028 C 0.05261 0.28195 0.06893 0.27871 0.08351 0.27593 C 0.11858 0.26204 0.16737 0.26505 0.20105 0.2632 C 0.23004 0.25487 0.26181 0.25278 0.2915 0.2507 C 0.30764 0.2419 0.32136 0.24098 0.33889 0.23797 C 0.35053 0.23588 0.3625 0.22871 0.37396 0.22709 C 0.38386 0.2257 0.39375 0.22593 0.40365 0.22547 C 0.40521 0.20672 0.40678 0.18843 0.40782 0.16945 C 0.40608 0.03496 0.42917 0.05741 0.37396 0.0632 C 0.36632 0.06667 0.35608 0.06922 0.34827 0.07037 C 0.33976 0.07153 0.32257 0.07223 0.32257 0.07223 " pathEditMode="relative" ptsTypes="ffffffffffffA">
                                      <p:cBhvr>
                                        <p:cTn id="121" dur="2000" fill="hold"/>
                                        <p:tgtEl>
                                          <p:spTgt spid="59"/>
                                        </p:tgtEl>
                                        <p:attrNameLst>
                                          <p:attrName>ppt_x</p:attrName>
                                          <p:attrName>ppt_y</p:attrName>
                                        </p:attrNameLst>
                                      </p:cBhvr>
                                    </p:animMotion>
                                  </p:childTnLst>
                                </p:cTn>
                              </p:par>
                            </p:childTnLst>
                          </p:cTn>
                        </p:par>
                      </p:childTnLst>
                    </p:cTn>
                  </p:par>
                </p:childTnLst>
              </p:cTn>
              <p:nextCondLst>
                <p:cond evt="onClick" delay="0">
                  <p:tgtEl>
                    <p:spTgt spid="59"/>
                  </p:tgtEl>
                </p:cond>
              </p:nextCondLst>
            </p:seq>
            <p:seq concurrent="1" nextAc="seek">
              <p:cTn id="122" restart="whenNotActive" fill="hold" evtFilter="cancelBubble" nodeType="interactiveSeq">
                <p:stCondLst>
                  <p:cond evt="onClick" delay="0">
                    <p:tgtEl>
                      <p:spTgt spid="61"/>
                    </p:tgtEl>
                  </p:cond>
                </p:stCondLst>
                <p:endSync evt="end" delay="0">
                  <p:rtn val="all"/>
                </p:endSync>
                <p:childTnLst>
                  <p:par>
                    <p:cTn id="123" fill="hold">
                      <p:stCondLst>
                        <p:cond delay="0"/>
                      </p:stCondLst>
                      <p:childTnLst>
                        <p:par>
                          <p:cTn id="124" fill="hold">
                            <p:stCondLst>
                              <p:cond delay="0"/>
                            </p:stCondLst>
                            <p:childTnLst>
                              <p:par>
                                <p:cTn id="125" presetID="0" presetClass="path" presetSubtype="0" accel="50000" decel="50000" fill="hold" grpId="0" nodeType="afterEffect">
                                  <p:stCondLst>
                                    <p:cond delay="0"/>
                                  </p:stCondLst>
                                  <p:childTnLst>
                                    <p:animMotion origin="layout" path="M 0.03663 0.00185 C 0.03837 0.0243 0.03837 0.05069 0.0434 0.07222 C 0.04566 0.08194 0.05243 0.08495 0.05694 0.09189 C 0.06493 0.10393 0.07291 0.11481 0.08264 0.1243 C 0.0901 0.13148 0.09357 0.13981 0.10295 0.14236 C 0.11423 0.15023 0.12552 0.14977 0.13802 0.15139 C 0.1743 0.16759 0.21458 0.15277 0.25295 0.15139 C 0.26146 0.15 0.27969 0.14814 0.28941 0.14421 C 0.32465 0.12963 0.26875 0.14791 0.30694 0.13518 C 0.3276 0.12824 0.34844 0.1243 0.36909 0.11713 C 0.38594 0.10301 0.40069 0.09699 0.41909 0.08472 C 0.42274 0.0824 0.42639 0.08032 0.42986 0.07754 C 0.43507 0.07314 0.44479 0.06319 0.44479 0.06319 C 0.44844 0.05602 0.44948 0.04907 0.45295 0.04143 C 0.45764 0.01551 0.46198 -0.01042 0.46771 -0.03588 C 0.46632 -0.07686 0.46562 -0.11783 0.46371 -0.15857 C 0.46284 -0.17593 0.45798 -0.19213 0.45555 -0.20903 C 0.45208 -0.23195 0.45173 -0.25579 0.44479 -0.27732 C 0.44028 -0.29098 0.43455 -0.30602 0.42864 -0.31875 C 0.41875 -0.34005 0.4276 -0.31436 0.41771 -0.33866 C 0.4118 -0.35301 0.40659 -0.36922 0.39878 -0.38195 C 0.39479 -0.39861 0.38889 -0.41551 0.37587 -0.42338 C 0.36788 -0.42824 0.35903 -0.4301 0.35156 -0.43588 C 0.3434 -0.44236 0.33628 -0.45162 0.32725 -0.45579 C 0.30903 -0.47523 0.30364 -0.46621 0.27326 -0.46482 C 0.26232 -0.46227 0.25764 -0.45486 0.24757 -0.45209 C 0.24288 -0.44607 0.23871 -0.44584 0.23403 -0.43959 C 0.23212 -0.42686 0.22916 -0.41412 0.22587 -0.40186 C 0.22378 -0.39398 0.22135 -0.38912 0.2151 -0.38912 " pathEditMode="relative" ptsTypes="ffffffffffffffffffffffffffffA">
                                      <p:cBhvr>
                                        <p:cTn id="126" dur="2000" fill="hold"/>
                                        <p:tgtEl>
                                          <p:spTgt spid="61"/>
                                        </p:tgtEl>
                                        <p:attrNameLst>
                                          <p:attrName>ppt_x</p:attrName>
                                          <p:attrName>ppt_y</p:attrName>
                                        </p:attrNameLst>
                                      </p:cBhvr>
                                    </p:animMotion>
                                  </p:childTnLst>
                                </p:cTn>
                              </p:par>
                            </p:childTnLst>
                          </p:cTn>
                        </p:par>
                      </p:childTnLst>
                    </p:cTn>
                  </p:par>
                </p:childTnLst>
              </p:cTn>
              <p:nextCondLst>
                <p:cond evt="onClick" delay="0">
                  <p:tgtEl>
                    <p:spTgt spid="61"/>
                  </p:tgtEl>
                </p:cond>
              </p:nextCondLst>
            </p:seq>
          </p:childTnLst>
        </p:cTn>
      </p:par>
    </p:tnLst>
    <p:bldLst>
      <p:bldP spid="3" grpId="0"/>
      <p:bldP spid="4" grpId="0"/>
      <p:bldP spid="7" grpId="0"/>
      <p:bldP spid="44" grpId="0" animBg="1"/>
      <p:bldP spid="26" grpId="0"/>
      <p:bldP spid="27" grpId="0"/>
      <p:bldP spid="28" grpId="0"/>
      <p:bldP spid="59" grpId="0" animBg="1"/>
      <p:bldP spid="60" grpId="0" animBg="1"/>
      <p:bldP spid="61" grpId="0" animBg="1"/>
      <p:bldP spid="62" grpId="0" animBg="1"/>
      <p:bldP spid="63" grpId="0" animBg="1"/>
      <p:bldP spid="64" grpId="0" animBg="1"/>
      <p:bldP spid="6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Прямоугольник 23"/>
          <p:cNvSpPr/>
          <p:nvPr/>
        </p:nvSpPr>
        <p:spPr>
          <a:xfrm>
            <a:off x="1071538" y="97673"/>
            <a:ext cx="6984604" cy="830997"/>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kk-KZ" sz="4800" b="1" i="1" cap="none" spc="50" dirty="0" smtClean="0">
                <a:ln w="11430"/>
                <a:gradFill>
                  <a:gsLst>
                    <a:gs pos="25000">
                      <a:schemeClr val="accent2">
                        <a:satMod val="155000"/>
                      </a:schemeClr>
                    </a:gs>
                    <a:gs pos="100000">
                      <a:schemeClr val="accent2">
                        <a:shade val="45000"/>
                        <a:satMod val="165000"/>
                      </a:schemeClr>
                    </a:gs>
                  </a:gsLst>
                  <a:lin ang="5400000"/>
                </a:gradFill>
                <a:effectLst>
                  <a:glow rad="139700">
                    <a:schemeClr val="accent6">
                      <a:satMod val="175000"/>
                      <a:alpha val="40000"/>
                    </a:schemeClr>
                  </a:glow>
                  <a:outerShdw blurRad="76200" dist="50800" dir="5400000" algn="tl" rotWithShape="0">
                    <a:srgbClr val="000000">
                      <a:alpha val="65000"/>
                    </a:srgbClr>
                  </a:outerShdw>
                  <a:reflection blurRad="6350" stA="60000" endA="900" endPos="58000" dir="5400000" sy="-100000" algn="bl" rotWithShape="0"/>
                </a:effectLst>
              </a:rPr>
              <a:t>Санның квадратын тап</a:t>
            </a:r>
            <a:endParaRPr lang="ru-RU" sz="4800" b="1" i="1" cap="none" spc="50" dirty="0">
              <a:ln w="11430"/>
              <a:gradFill>
                <a:gsLst>
                  <a:gs pos="25000">
                    <a:schemeClr val="accent2">
                      <a:satMod val="155000"/>
                    </a:schemeClr>
                  </a:gs>
                  <a:gs pos="100000">
                    <a:schemeClr val="accent2">
                      <a:shade val="45000"/>
                      <a:satMod val="165000"/>
                    </a:schemeClr>
                  </a:gs>
                </a:gsLst>
                <a:lin ang="5400000"/>
              </a:gradFill>
              <a:effectLst>
                <a:glow rad="139700">
                  <a:schemeClr val="accent6">
                    <a:satMod val="175000"/>
                    <a:alpha val="40000"/>
                  </a:schemeClr>
                </a:glow>
                <a:outerShdw blurRad="76200" dist="50800" dir="5400000" algn="tl" rotWithShape="0">
                  <a:srgbClr val="000000">
                    <a:alpha val="65000"/>
                  </a:srgbClr>
                </a:outerShdw>
                <a:reflection blurRad="6350" stA="60000" endA="900" endPos="58000" dir="5400000" sy="-100000" algn="bl" rotWithShape="0"/>
              </a:effectLst>
            </a:endParaRPr>
          </a:p>
        </p:txBody>
      </p:sp>
      <p:sp>
        <p:nvSpPr>
          <p:cNvPr id="30" name="Облако 29"/>
          <p:cNvSpPr/>
          <p:nvPr/>
        </p:nvSpPr>
        <p:spPr>
          <a:xfrm>
            <a:off x="6929454" y="1428736"/>
            <a:ext cx="1928826" cy="857256"/>
          </a:xfrm>
          <a:prstGeom prst="cloud">
            <a:avLst/>
          </a:prstGeom>
          <a:ln>
            <a:solidFill>
              <a:srgbClr val="00206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kk-KZ" sz="3600" b="1" dirty="0" smtClean="0">
                <a:ln>
                  <a:solidFill>
                    <a:sysClr val="windowText" lastClr="000000"/>
                  </a:solidFill>
                </a:ln>
                <a:solidFill>
                  <a:srgbClr val="FFC000"/>
                </a:solidFill>
                <a:effectLst>
                  <a:outerShdw blurRad="38100" dist="38100" dir="2700000" algn="tl">
                    <a:srgbClr val="000000">
                      <a:alpha val="43137"/>
                    </a:srgbClr>
                  </a:outerShdw>
                </a:effectLst>
              </a:rPr>
              <a:t>9</a:t>
            </a:r>
            <a:endParaRPr lang="ru-RU" sz="3600" b="1" dirty="0">
              <a:ln>
                <a:solidFill>
                  <a:sysClr val="windowText" lastClr="000000"/>
                </a:solidFill>
              </a:ln>
              <a:solidFill>
                <a:srgbClr val="FFC000"/>
              </a:solidFill>
              <a:effectLst>
                <a:outerShdw blurRad="38100" dist="38100" dir="2700000" algn="tl">
                  <a:srgbClr val="000000">
                    <a:alpha val="43137"/>
                  </a:srgbClr>
                </a:outerShdw>
              </a:effectLst>
            </a:endParaRPr>
          </a:p>
        </p:txBody>
      </p:sp>
      <p:sp>
        <p:nvSpPr>
          <p:cNvPr id="31" name="Облако 30"/>
          <p:cNvSpPr/>
          <p:nvPr/>
        </p:nvSpPr>
        <p:spPr>
          <a:xfrm>
            <a:off x="5000628" y="1000108"/>
            <a:ext cx="1928826" cy="857256"/>
          </a:xfrm>
          <a:prstGeom prst="cloud">
            <a:avLst/>
          </a:prstGeom>
          <a:ln>
            <a:solidFill>
              <a:srgbClr val="00206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kk-KZ" sz="3600" b="1" dirty="0" smtClean="0">
                <a:ln>
                  <a:solidFill>
                    <a:sysClr val="windowText" lastClr="000000"/>
                  </a:solidFill>
                </a:ln>
                <a:solidFill>
                  <a:srgbClr val="FFFF00"/>
                </a:solidFill>
                <a:effectLst>
                  <a:outerShdw blurRad="38100" dist="38100" dir="2700000" algn="tl">
                    <a:srgbClr val="000000">
                      <a:alpha val="43137"/>
                    </a:srgbClr>
                  </a:outerShdw>
                </a:effectLst>
              </a:rPr>
              <a:t>2</a:t>
            </a:r>
            <a:endParaRPr lang="ru-RU" sz="3600" b="1" dirty="0">
              <a:ln>
                <a:solidFill>
                  <a:sysClr val="windowText" lastClr="000000"/>
                </a:solidFill>
              </a:ln>
              <a:solidFill>
                <a:srgbClr val="FFFF00"/>
              </a:solidFill>
              <a:effectLst>
                <a:outerShdw blurRad="38100" dist="38100" dir="2700000" algn="tl">
                  <a:srgbClr val="000000">
                    <a:alpha val="43137"/>
                  </a:srgbClr>
                </a:outerShdw>
              </a:effectLst>
            </a:endParaRPr>
          </a:p>
        </p:txBody>
      </p:sp>
      <p:sp>
        <p:nvSpPr>
          <p:cNvPr id="32" name="Облако 31"/>
          <p:cNvSpPr/>
          <p:nvPr/>
        </p:nvSpPr>
        <p:spPr>
          <a:xfrm>
            <a:off x="2928926" y="1571612"/>
            <a:ext cx="1928826" cy="857256"/>
          </a:xfrm>
          <a:prstGeom prst="cloud">
            <a:avLst/>
          </a:prstGeom>
          <a:ln>
            <a:solidFill>
              <a:srgbClr val="00206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kk-KZ" sz="3600" b="1" dirty="0" smtClean="0">
                <a:ln>
                  <a:solidFill>
                    <a:sysClr val="windowText" lastClr="000000"/>
                  </a:solidFill>
                </a:ln>
                <a:solidFill>
                  <a:srgbClr val="FF0000"/>
                </a:solidFill>
                <a:effectLst>
                  <a:outerShdw blurRad="38100" dist="38100" dir="2700000" algn="tl">
                    <a:srgbClr val="000000">
                      <a:alpha val="43137"/>
                    </a:srgbClr>
                  </a:outerShdw>
                </a:effectLst>
              </a:rPr>
              <a:t>6</a:t>
            </a:r>
            <a:endParaRPr lang="ru-RU" sz="3600" b="1" dirty="0">
              <a:ln>
                <a:solidFill>
                  <a:sysClr val="windowText" lastClr="000000"/>
                </a:solidFill>
              </a:ln>
              <a:solidFill>
                <a:srgbClr val="FF0000"/>
              </a:solidFill>
              <a:effectLst>
                <a:outerShdw blurRad="38100" dist="38100" dir="2700000" algn="tl">
                  <a:srgbClr val="000000">
                    <a:alpha val="43137"/>
                  </a:srgbClr>
                </a:outerShdw>
              </a:effectLst>
            </a:endParaRPr>
          </a:p>
        </p:txBody>
      </p:sp>
      <p:sp>
        <p:nvSpPr>
          <p:cNvPr id="33" name="Облако 32"/>
          <p:cNvSpPr/>
          <p:nvPr/>
        </p:nvSpPr>
        <p:spPr>
          <a:xfrm>
            <a:off x="928662" y="2500306"/>
            <a:ext cx="1928826" cy="857256"/>
          </a:xfrm>
          <a:prstGeom prst="cloud">
            <a:avLst/>
          </a:prstGeom>
          <a:ln>
            <a:solidFill>
              <a:srgbClr val="002060"/>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kk-KZ" sz="3600" b="1" dirty="0" smtClean="0">
                <a:ln>
                  <a:solidFill>
                    <a:sysClr val="windowText" lastClr="000000"/>
                  </a:solidFill>
                </a:ln>
                <a:solidFill>
                  <a:srgbClr val="002060"/>
                </a:solidFill>
                <a:effectLst>
                  <a:outerShdw blurRad="38100" dist="38100" dir="2700000" algn="tl">
                    <a:srgbClr val="000000">
                      <a:alpha val="43137"/>
                    </a:srgbClr>
                  </a:outerShdw>
                </a:effectLst>
              </a:rPr>
              <a:t>5</a:t>
            </a:r>
            <a:endParaRPr lang="ru-RU" sz="3600" b="1" dirty="0">
              <a:ln>
                <a:solidFill>
                  <a:sysClr val="windowText" lastClr="000000"/>
                </a:solidFill>
              </a:ln>
              <a:solidFill>
                <a:srgbClr val="002060"/>
              </a:solidFill>
              <a:effectLst>
                <a:outerShdw blurRad="38100" dist="38100" dir="2700000" algn="tl">
                  <a:srgbClr val="000000">
                    <a:alpha val="43137"/>
                  </a:srgbClr>
                </a:outerShdw>
              </a:effectLst>
            </a:endParaRPr>
          </a:p>
        </p:txBody>
      </p:sp>
      <p:sp>
        <p:nvSpPr>
          <p:cNvPr id="34" name="Облако 33"/>
          <p:cNvSpPr/>
          <p:nvPr/>
        </p:nvSpPr>
        <p:spPr>
          <a:xfrm>
            <a:off x="3643306" y="3000372"/>
            <a:ext cx="1928826" cy="857256"/>
          </a:xfrm>
          <a:prstGeom prst="cloud">
            <a:avLst/>
          </a:prstGeom>
          <a:ln>
            <a:solidFill>
              <a:srgbClr val="00206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kk-KZ" sz="3600" b="1" dirty="0" smtClean="0">
                <a:ln>
                  <a:solidFill>
                    <a:sysClr val="windowText" lastClr="000000"/>
                  </a:solidFill>
                </a:ln>
                <a:solidFill>
                  <a:srgbClr val="C00000"/>
                </a:solidFill>
                <a:effectLst>
                  <a:outerShdw blurRad="38100" dist="38100" dir="2700000" algn="tl">
                    <a:srgbClr val="000000">
                      <a:alpha val="43137"/>
                    </a:srgbClr>
                  </a:outerShdw>
                </a:effectLst>
              </a:rPr>
              <a:t>4</a:t>
            </a:r>
            <a:endParaRPr lang="ru-RU" sz="3600" b="1" dirty="0">
              <a:ln>
                <a:solidFill>
                  <a:sysClr val="windowText" lastClr="000000"/>
                </a:solidFill>
              </a:ln>
              <a:solidFill>
                <a:srgbClr val="C00000"/>
              </a:solidFill>
              <a:effectLst>
                <a:outerShdw blurRad="38100" dist="38100" dir="2700000" algn="tl">
                  <a:srgbClr val="000000">
                    <a:alpha val="43137"/>
                  </a:srgbClr>
                </a:outerShdw>
              </a:effectLst>
            </a:endParaRPr>
          </a:p>
        </p:txBody>
      </p:sp>
      <p:sp>
        <p:nvSpPr>
          <p:cNvPr id="35" name="Облако 34"/>
          <p:cNvSpPr/>
          <p:nvPr/>
        </p:nvSpPr>
        <p:spPr>
          <a:xfrm>
            <a:off x="714348" y="1000108"/>
            <a:ext cx="1928826" cy="857256"/>
          </a:xfrm>
          <a:prstGeom prst="cloud">
            <a:avLst/>
          </a:prstGeom>
          <a:ln>
            <a:solidFill>
              <a:srgbClr val="00206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kk-KZ" sz="3600" b="1" dirty="0" smtClean="0">
                <a:ln>
                  <a:solidFill>
                    <a:sysClr val="windowText" lastClr="000000"/>
                  </a:solidFill>
                </a:ln>
                <a:solidFill>
                  <a:srgbClr val="00B0F0"/>
                </a:solidFill>
                <a:effectLst>
                  <a:outerShdw blurRad="38100" dist="38100" dir="2700000" algn="tl">
                    <a:srgbClr val="000000">
                      <a:alpha val="43137"/>
                    </a:srgbClr>
                  </a:outerShdw>
                </a:effectLst>
              </a:rPr>
              <a:t>7</a:t>
            </a:r>
            <a:endParaRPr lang="ru-RU" sz="3600" b="1" dirty="0">
              <a:ln>
                <a:solidFill>
                  <a:sysClr val="windowText" lastClr="000000"/>
                </a:solidFill>
              </a:ln>
              <a:solidFill>
                <a:srgbClr val="00B0F0"/>
              </a:solidFill>
              <a:effectLst>
                <a:outerShdw blurRad="38100" dist="38100" dir="2700000" algn="tl">
                  <a:srgbClr val="000000">
                    <a:alpha val="43137"/>
                  </a:srgbClr>
                </a:outerShdw>
              </a:effectLst>
            </a:endParaRPr>
          </a:p>
        </p:txBody>
      </p:sp>
      <p:sp>
        <p:nvSpPr>
          <p:cNvPr id="36" name="Облако 35"/>
          <p:cNvSpPr/>
          <p:nvPr/>
        </p:nvSpPr>
        <p:spPr>
          <a:xfrm>
            <a:off x="5643570" y="2428868"/>
            <a:ext cx="1928826" cy="857256"/>
          </a:xfrm>
          <a:prstGeom prst="cloud">
            <a:avLst/>
          </a:prstGeom>
          <a:ln>
            <a:solidFill>
              <a:srgbClr val="002060"/>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kk-KZ" sz="3600" b="1" dirty="0" smtClean="0">
                <a:ln>
                  <a:solidFill>
                    <a:sysClr val="windowText" lastClr="000000"/>
                  </a:solidFill>
                </a:ln>
                <a:solidFill>
                  <a:srgbClr val="92D050"/>
                </a:solidFill>
                <a:effectLst>
                  <a:outerShdw blurRad="38100" dist="38100" dir="2700000" algn="tl">
                    <a:srgbClr val="000000">
                      <a:alpha val="43137"/>
                    </a:srgbClr>
                  </a:outerShdw>
                </a:effectLst>
              </a:rPr>
              <a:t>8</a:t>
            </a:r>
            <a:endParaRPr lang="ru-RU" sz="3600" b="1" dirty="0">
              <a:ln>
                <a:solidFill>
                  <a:sysClr val="windowText" lastClr="000000"/>
                </a:solidFill>
              </a:ln>
              <a:solidFill>
                <a:srgbClr val="92D050"/>
              </a:solidFill>
              <a:effectLst>
                <a:outerShdw blurRad="38100" dist="38100" dir="2700000" algn="tl">
                  <a:srgbClr val="000000">
                    <a:alpha val="43137"/>
                  </a:srgbClr>
                </a:outerShdw>
              </a:effectLst>
            </a:endParaRPr>
          </a:p>
        </p:txBody>
      </p:sp>
      <p:sp>
        <p:nvSpPr>
          <p:cNvPr id="38" name="5-конечная звезда 37"/>
          <p:cNvSpPr/>
          <p:nvPr/>
        </p:nvSpPr>
        <p:spPr>
          <a:xfrm>
            <a:off x="642910" y="4214818"/>
            <a:ext cx="1143008" cy="1071570"/>
          </a:xfrm>
          <a:prstGeom prst="star5">
            <a:avLst/>
          </a:prstGeom>
          <a:ln>
            <a:solidFill>
              <a:srgbClr val="00206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kk-KZ" sz="3600" b="1" dirty="0" smtClean="0">
                <a:ln>
                  <a:solidFill>
                    <a:sysClr val="windowText" lastClr="000000"/>
                  </a:solidFill>
                </a:ln>
                <a:solidFill>
                  <a:srgbClr val="00B050"/>
                </a:solidFill>
                <a:effectLst>
                  <a:outerShdw blurRad="38100" dist="38100" dir="2700000" algn="tl">
                    <a:srgbClr val="000000">
                      <a:alpha val="43137"/>
                    </a:srgbClr>
                  </a:outerShdw>
                </a:effectLst>
              </a:rPr>
              <a:t>6</a:t>
            </a:r>
            <a:endParaRPr lang="ru-RU" sz="3600" b="1" dirty="0">
              <a:ln>
                <a:solidFill>
                  <a:sysClr val="windowText" lastClr="000000"/>
                </a:solidFill>
              </a:ln>
              <a:solidFill>
                <a:srgbClr val="00B050"/>
              </a:solidFill>
              <a:effectLst>
                <a:outerShdw blurRad="38100" dist="38100" dir="2700000" algn="tl">
                  <a:srgbClr val="000000">
                    <a:alpha val="43137"/>
                  </a:srgbClr>
                </a:outerShdw>
              </a:effectLst>
            </a:endParaRPr>
          </a:p>
        </p:txBody>
      </p:sp>
      <p:sp>
        <p:nvSpPr>
          <p:cNvPr id="48" name="5-конечная звезда 47"/>
          <p:cNvSpPr/>
          <p:nvPr/>
        </p:nvSpPr>
        <p:spPr>
          <a:xfrm>
            <a:off x="1500166" y="4572008"/>
            <a:ext cx="1143008" cy="1071570"/>
          </a:xfrm>
          <a:prstGeom prst="star5">
            <a:avLst/>
          </a:prstGeom>
          <a:ln>
            <a:solidFill>
              <a:srgbClr val="00206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kk-KZ" sz="3600" b="1" dirty="0" smtClean="0">
                <a:ln>
                  <a:solidFill>
                    <a:sysClr val="windowText" lastClr="000000"/>
                  </a:solidFill>
                </a:ln>
                <a:solidFill>
                  <a:srgbClr val="FFFF00"/>
                </a:solidFill>
                <a:effectLst>
                  <a:outerShdw blurRad="38100" dist="38100" dir="2700000" algn="tl">
                    <a:srgbClr val="000000">
                      <a:alpha val="43137"/>
                    </a:srgbClr>
                  </a:outerShdw>
                </a:effectLst>
              </a:rPr>
              <a:t>8</a:t>
            </a:r>
            <a:endParaRPr lang="ru-RU" sz="3600" b="1" dirty="0">
              <a:ln>
                <a:solidFill>
                  <a:sysClr val="windowText" lastClr="000000"/>
                </a:solidFill>
              </a:ln>
              <a:solidFill>
                <a:srgbClr val="FFFF00"/>
              </a:solidFill>
              <a:effectLst>
                <a:outerShdw blurRad="38100" dist="38100" dir="2700000" algn="tl">
                  <a:srgbClr val="000000">
                    <a:alpha val="43137"/>
                  </a:srgbClr>
                </a:outerShdw>
              </a:effectLst>
            </a:endParaRPr>
          </a:p>
        </p:txBody>
      </p:sp>
      <p:sp>
        <p:nvSpPr>
          <p:cNvPr id="49" name="5-конечная звезда 48"/>
          <p:cNvSpPr/>
          <p:nvPr/>
        </p:nvSpPr>
        <p:spPr>
          <a:xfrm>
            <a:off x="2357422" y="4929198"/>
            <a:ext cx="1143008" cy="1071570"/>
          </a:xfrm>
          <a:prstGeom prst="star5">
            <a:avLst/>
          </a:prstGeom>
          <a:ln>
            <a:solidFill>
              <a:srgbClr val="00206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kk-KZ" sz="3600" b="1" dirty="0" smtClean="0">
                <a:ln>
                  <a:solidFill>
                    <a:sysClr val="windowText" lastClr="000000"/>
                  </a:solidFill>
                </a:ln>
                <a:solidFill>
                  <a:srgbClr val="00B050"/>
                </a:solidFill>
                <a:effectLst>
                  <a:outerShdw blurRad="38100" dist="38100" dir="2700000" algn="tl">
                    <a:srgbClr val="000000">
                      <a:alpha val="43137"/>
                    </a:srgbClr>
                  </a:outerShdw>
                </a:effectLst>
              </a:rPr>
              <a:t>7</a:t>
            </a:r>
            <a:endParaRPr lang="ru-RU" sz="3600" b="1" dirty="0">
              <a:ln>
                <a:solidFill>
                  <a:sysClr val="windowText" lastClr="000000"/>
                </a:solidFill>
              </a:ln>
              <a:solidFill>
                <a:srgbClr val="00B050"/>
              </a:solidFill>
              <a:effectLst>
                <a:outerShdw blurRad="38100" dist="38100" dir="2700000" algn="tl">
                  <a:srgbClr val="000000">
                    <a:alpha val="43137"/>
                  </a:srgbClr>
                </a:outerShdw>
              </a:effectLst>
            </a:endParaRPr>
          </a:p>
        </p:txBody>
      </p:sp>
      <p:sp>
        <p:nvSpPr>
          <p:cNvPr id="50" name="5-конечная звезда 49"/>
          <p:cNvSpPr/>
          <p:nvPr/>
        </p:nvSpPr>
        <p:spPr>
          <a:xfrm>
            <a:off x="3214678" y="5214950"/>
            <a:ext cx="1143008" cy="1071570"/>
          </a:xfrm>
          <a:prstGeom prst="star5">
            <a:avLst/>
          </a:prstGeom>
          <a:ln>
            <a:solidFill>
              <a:srgbClr val="00206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kk-KZ" sz="3600" b="1" dirty="0" smtClean="0">
                <a:ln>
                  <a:solidFill>
                    <a:sysClr val="windowText" lastClr="000000"/>
                  </a:solidFill>
                </a:ln>
                <a:solidFill>
                  <a:srgbClr val="FFFF00"/>
                </a:solidFill>
                <a:effectLst>
                  <a:outerShdw blurRad="38100" dist="38100" dir="2700000" algn="tl">
                    <a:srgbClr val="000000">
                      <a:alpha val="43137"/>
                    </a:srgbClr>
                  </a:outerShdw>
                </a:effectLst>
              </a:rPr>
              <a:t>0</a:t>
            </a:r>
            <a:endParaRPr lang="ru-RU" sz="3600" b="1" dirty="0">
              <a:ln>
                <a:solidFill>
                  <a:sysClr val="windowText" lastClr="000000"/>
                </a:solidFill>
              </a:ln>
              <a:solidFill>
                <a:srgbClr val="FFFF00"/>
              </a:solidFill>
              <a:effectLst>
                <a:outerShdw blurRad="38100" dist="38100" dir="2700000" algn="tl">
                  <a:srgbClr val="000000">
                    <a:alpha val="43137"/>
                  </a:srgbClr>
                </a:outerShdw>
              </a:effectLst>
            </a:endParaRPr>
          </a:p>
        </p:txBody>
      </p:sp>
      <p:sp>
        <p:nvSpPr>
          <p:cNvPr id="51" name="5-конечная звезда 50"/>
          <p:cNvSpPr/>
          <p:nvPr/>
        </p:nvSpPr>
        <p:spPr>
          <a:xfrm>
            <a:off x="4357686" y="5214950"/>
            <a:ext cx="1143008" cy="1071570"/>
          </a:xfrm>
          <a:prstGeom prst="star5">
            <a:avLst/>
          </a:prstGeom>
          <a:ln>
            <a:solidFill>
              <a:srgbClr val="00206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kk-KZ" sz="3600" b="1" dirty="0" smtClean="0">
                <a:ln>
                  <a:solidFill>
                    <a:sysClr val="windowText" lastClr="000000"/>
                  </a:solidFill>
                </a:ln>
                <a:solidFill>
                  <a:srgbClr val="00B050"/>
                </a:solidFill>
                <a:effectLst>
                  <a:outerShdw blurRad="38100" dist="38100" dir="2700000" algn="tl">
                    <a:srgbClr val="000000">
                      <a:alpha val="43137"/>
                    </a:srgbClr>
                  </a:outerShdw>
                </a:effectLst>
              </a:rPr>
              <a:t>2</a:t>
            </a:r>
            <a:endParaRPr lang="ru-RU" sz="3600" b="1" dirty="0">
              <a:ln>
                <a:solidFill>
                  <a:sysClr val="windowText" lastClr="000000"/>
                </a:solidFill>
              </a:ln>
              <a:solidFill>
                <a:srgbClr val="00B050"/>
              </a:solidFill>
              <a:effectLst>
                <a:outerShdw blurRad="38100" dist="38100" dir="2700000" algn="tl">
                  <a:srgbClr val="000000">
                    <a:alpha val="43137"/>
                  </a:srgbClr>
                </a:outerShdw>
              </a:effectLst>
            </a:endParaRPr>
          </a:p>
        </p:txBody>
      </p:sp>
      <p:sp>
        <p:nvSpPr>
          <p:cNvPr id="52" name="5-конечная звезда 51"/>
          <p:cNvSpPr/>
          <p:nvPr/>
        </p:nvSpPr>
        <p:spPr>
          <a:xfrm>
            <a:off x="5357818" y="4929198"/>
            <a:ext cx="1143008" cy="1071570"/>
          </a:xfrm>
          <a:prstGeom prst="star5">
            <a:avLst/>
          </a:prstGeom>
          <a:ln>
            <a:solidFill>
              <a:srgbClr val="00206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kk-KZ" sz="3600" b="1" dirty="0" smtClean="0">
                <a:ln>
                  <a:solidFill>
                    <a:sysClr val="windowText" lastClr="000000"/>
                  </a:solidFill>
                </a:ln>
                <a:solidFill>
                  <a:srgbClr val="FFFF00"/>
                </a:solidFill>
                <a:effectLst>
                  <a:outerShdw blurRad="38100" dist="38100" dir="2700000" algn="tl">
                    <a:srgbClr val="000000">
                      <a:alpha val="43137"/>
                    </a:srgbClr>
                  </a:outerShdw>
                </a:effectLst>
              </a:rPr>
              <a:t>9</a:t>
            </a:r>
            <a:endParaRPr lang="ru-RU" sz="3600" b="1" dirty="0">
              <a:ln>
                <a:solidFill>
                  <a:sysClr val="windowText" lastClr="000000"/>
                </a:solidFill>
              </a:ln>
              <a:solidFill>
                <a:srgbClr val="FFFF00"/>
              </a:solidFill>
              <a:effectLst>
                <a:outerShdw blurRad="38100" dist="38100" dir="2700000" algn="tl">
                  <a:srgbClr val="000000">
                    <a:alpha val="43137"/>
                  </a:srgbClr>
                </a:outerShdw>
              </a:effectLst>
            </a:endParaRPr>
          </a:p>
        </p:txBody>
      </p:sp>
      <p:sp>
        <p:nvSpPr>
          <p:cNvPr id="53" name="5-конечная звезда 52"/>
          <p:cNvSpPr/>
          <p:nvPr/>
        </p:nvSpPr>
        <p:spPr>
          <a:xfrm>
            <a:off x="6286512" y="4572008"/>
            <a:ext cx="1143008" cy="1071570"/>
          </a:xfrm>
          <a:prstGeom prst="star5">
            <a:avLst/>
          </a:prstGeom>
          <a:ln>
            <a:solidFill>
              <a:srgbClr val="00206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kk-KZ" sz="3600" b="1" dirty="0" smtClean="0">
                <a:ln>
                  <a:solidFill>
                    <a:sysClr val="windowText" lastClr="000000"/>
                  </a:solidFill>
                </a:ln>
                <a:solidFill>
                  <a:srgbClr val="00B050"/>
                </a:solidFill>
                <a:effectLst>
                  <a:outerShdw blurRad="38100" dist="38100" dir="2700000" algn="tl">
                    <a:srgbClr val="000000">
                      <a:alpha val="43137"/>
                    </a:srgbClr>
                  </a:outerShdw>
                </a:effectLst>
              </a:rPr>
              <a:t>5</a:t>
            </a:r>
            <a:endParaRPr lang="ru-RU" sz="3600" b="1" dirty="0">
              <a:ln>
                <a:solidFill>
                  <a:sysClr val="windowText" lastClr="000000"/>
                </a:solidFill>
              </a:ln>
              <a:solidFill>
                <a:srgbClr val="00B050"/>
              </a:solidFill>
              <a:effectLst>
                <a:outerShdw blurRad="38100" dist="38100" dir="2700000" algn="tl">
                  <a:srgbClr val="000000">
                    <a:alpha val="43137"/>
                  </a:srgbClr>
                </a:outerShdw>
              </a:effectLst>
            </a:endParaRPr>
          </a:p>
        </p:txBody>
      </p:sp>
      <p:sp>
        <p:nvSpPr>
          <p:cNvPr id="54" name="5-конечная звезда 53"/>
          <p:cNvSpPr/>
          <p:nvPr/>
        </p:nvSpPr>
        <p:spPr>
          <a:xfrm>
            <a:off x="7215206" y="4143380"/>
            <a:ext cx="1143008" cy="1071570"/>
          </a:xfrm>
          <a:prstGeom prst="star5">
            <a:avLst/>
          </a:prstGeom>
          <a:ln>
            <a:solidFill>
              <a:srgbClr val="002060"/>
            </a:solid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kk-KZ" sz="3600" b="1" dirty="0" smtClean="0">
                <a:ln>
                  <a:solidFill>
                    <a:sysClr val="windowText" lastClr="000000"/>
                  </a:solidFill>
                </a:ln>
                <a:solidFill>
                  <a:srgbClr val="FFFF00"/>
                </a:solidFill>
                <a:effectLst>
                  <a:outerShdw blurRad="38100" dist="38100" dir="2700000" algn="tl">
                    <a:srgbClr val="000000">
                      <a:alpha val="43137"/>
                    </a:srgbClr>
                  </a:outerShdw>
                </a:effectLst>
              </a:rPr>
              <a:t>4</a:t>
            </a:r>
            <a:endParaRPr lang="ru-RU" sz="3600" b="1" dirty="0">
              <a:ln>
                <a:solidFill>
                  <a:sysClr val="windowText" lastClr="000000"/>
                </a:solidFill>
              </a:ln>
              <a:solidFill>
                <a:srgbClr val="FFFF00"/>
              </a:soli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13963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5E-6 -1.95929E-6 L 0.375 -0.38121 " pathEditMode="relative" rAng="0" ptsTypes="AA">
                                      <p:cBhvr>
                                        <p:cTn id="6" dur="2000" fill="hold"/>
                                        <p:tgtEl>
                                          <p:spTgt spid="38"/>
                                        </p:tgtEl>
                                        <p:attrNameLst>
                                          <p:attrName>ppt_x</p:attrName>
                                          <p:attrName>ppt_y</p:attrName>
                                        </p:attrNameLst>
                                      </p:cBhvr>
                                      <p:rCtr x="188" y="-191"/>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2.5E-6 8.51261E-7 L 0.57275 -0.31807 " pathEditMode="relative" rAng="0" ptsTypes="AA">
                                      <p:cBhvr>
                                        <p:cTn id="10" dur="2000" fill="hold"/>
                                        <p:tgtEl>
                                          <p:spTgt spid="48"/>
                                        </p:tgtEl>
                                        <p:attrNameLst>
                                          <p:attrName>ppt_x</p:attrName>
                                          <p:attrName>ppt_y</p:attrName>
                                        </p:attrNameLst>
                                      </p:cBhvr>
                                      <p:rCtr x="286" y="-159"/>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1.11022E-16 8.51261E-7 L -0.46267 -0.31807 " pathEditMode="relative" rAng="0" ptsTypes="AA">
                                      <p:cBhvr>
                                        <p:cTn id="14" dur="2000" fill="hold"/>
                                        <p:tgtEl>
                                          <p:spTgt spid="53"/>
                                        </p:tgtEl>
                                        <p:attrNameLst>
                                          <p:attrName>ppt_x</p:attrName>
                                          <p:attrName>ppt_y</p:attrName>
                                        </p:attrNameLst>
                                      </p:cBhvr>
                                      <p:rCtr x="-231" y="-159"/>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2.5E-6 3.66181E-6 L 0.28472 -0.50636 " pathEditMode="relative" rAng="0" ptsTypes="AA">
                                      <p:cBhvr>
                                        <p:cTn id="18" dur="2000" fill="hold"/>
                                        <p:tgtEl>
                                          <p:spTgt spid="52"/>
                                        </p:tgtEl>
                                        <p:attrNameLst>
                                          <p:attrName>ppt_x</p:attrName>
                                          <p:attrName>ppt_y</p:attrName>
                                        </p:attrNameLst>
                                      </p:cBhvr>
                                      <p:rCtr x="142" y="-253"/>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2.5E-6 -2.5214E-6 L -0.26493 -0.18205 " pathEditMode="relative" rAng="0" ptsTypes="AA">
                                      <p:cBhvr>
                                        <p:cTn id="22" dur="2000" fill="hold"/>
                                        <p:tgtEl>
                                          <p:spTgt spid="54"/>
                                        </p:tgtEl>
                                        <p:attrNameLst>
                                          <p:attrName>ppt_x</p:attrName>
                                          <p:attrName>ppt_y</p:attrName>
                                        </p:attrNameLst>
                                      </p:cBhvr>
                                      <p:rCtr x="-132" y="-91"/>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2.5E-6 -4.08975E-6 L 0.18143 -0.61091 " pathEditMode="relative" rAng="0" ptsTypes="AA">
                                      <p:cBhvr>
                                        <p:cTn id="26" dur="2000" fill="hold"/>
                                        <p:tgtEl>
                                          <p:spTgt spid="51"/>
                                        </p:tgtEl>
                                        <p:attrNameLst>
                                          <p:attrName>ppt_x</p:attrName>
                                          <p:attrName>ppt_y</p:attrName>
                                        </p:attrNameLst>
                                      </p:cBhvr>
                                      <p:rCtr x="91" y="-306"/>
                                    </p:animMotion>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grpId="0" nodeType="clickEffect">
                                  <p:stCondLst>
                                    <p:cond delay="0"/>
                                  </p:stCondLst>
                                  <p:childTnLst>
                                    <p:animMotion origin="layout" path="M -2.5E-6 3.66181E-6 L -0.07222 -0.56928 " pathEditMode="relative" rAng="0" ptsTypes="AA">
                                      <p:cBhvr>
                                        <p:cTn id="30" dur="2000" fill="hold"/>
                                        <p:tgtEl>
                                          <p:spTgt spid="49"/>
                                        </p:tgtEl>
                                        <p:attrNameLst>
                                          <p:attrName>ppt_x</p:attrName>
                                          <p:attrName>ppt_y</p:attrName>
                                        </p:attrNameLst>
                                      </p:cBhvr>
                                      <p:rCtr x="-36" y="-2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8" grpId="0" animBg="1"/>
      <p:bldP spid="49" grpId="0" animBg="1"/>
      <p:bldP spid="51" grpId="0" animBg="1"/>
      <p:bldP spid="52" grpId="0" animBg="1"/>
      <p:bldP spid="53" grpId="0" animBg="1"/>
      <p:bldP spid="5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229600" cy="1143000"/>
          </a:xfrm>
        </p:spPr>
        <p:txBody>
          <a:bodyPr>
            <a:normAutofit fontScale="90000"/>
          </a:bodyPr>
          <a:lstStyle/>
          <a:p>
            <a:pPr lvl="0"/>
            <a:r>
              <a:rPr lang="ru-RU" sz="4000" dirty="0"/>
              <a:t/>
            </a:r>
            <a:br>
              <a:rPr lang="ru-RU" sz="4000" dirty="0"/>
            </a:br>
            <a:endParaRPr lang="ru-RU" sz="4000" b="1" dirty="0" smtClean="0">
              <a:solidFill>
                <a:srgbClr val="00B050"/>
              </a:solidFill>
            </a:endParaRPr>
          </a:p>
        </p:txBody>
      </p:sp>
      <p:sp>
        <p:nvSpPr>
          <p:cNvPr id="4" name="Прямоугольник 3"/>
          <p:cNvSpPr/>
          <p:nvPr/>
        </p:nvSpPr>
        <p:spPr>
          <a:xfrm>
            <a:off x="611560" y="1124744"/>
            <a:ext cx="10081120" cy="830997"/>
          </a:xfrm>
          <a:prstGeom prst="rect">
            <a:avLst/>
          </a:prstGeom>
        </p:spPr>
        <p:txBody>
          <a:bodyPr wrap="square">
            <a:spAutoFit/>
          </a:bodyPr>
          <a:lstStyle/>
          <a:p>
            <a:r>
              <a:rPr lang="ru-RU" sz="4800" b="1" i="1" dirty="0" smtClean="0">
                <a:solidFill>
                  <a:srgbClr val="7030A0"/>
                </a:solidFill>
              </a:rPr>
              <a:t>   </a:t>
            </a:r>
            <a:r>
              <a:rPr lang="ru-RU" sz="4800" i="1" dirty="0" smtClean="0"/>
              <a:t>    </a:t>
            </a:r>
            <a:r>
              <a:rPr lang="ru-RU" sz="4800" i="1" dirty="0"/>
              <a:t>            </a:t>
            </a:r>
          </a:p>
        </p:txBody>
      </p:sp>
      <p:sp>
        <p:nvSpPr>
          <p:cNvPr id="5" name="Прямоугольник 4"/>
          <p:cNvSpPr/>
          <p:nvPr/>
        </p:nvSpPr>
        <p:spPr>
          <a:xfrm>
            <a:off x="683568" y="2083369"/>
            <a:ext cx="6912768" cy="830997"/>
          </a:xfrm>
          <a:prstGeom prst="rect">
            <a:avLst/>
          </a:prstGeom>
        </p:spPr>
        <p:txBody>
          <a:bodyPr wrap="square">
            <a:spAutoFit/>
          </a:bodyPr>
          <a:lstStyle/>
          <a:p>
            <a:r>
              <a:rPr lang="ru-RU" sz="4800" b="1" i="1" dirty="0" smtClean="0">
                <a:solidFill>
                  <a:srgbClr val="FF0000"/>
                </a:solidFill>
              </a:rPr>
              <a:t> </a:t>
            </a:r>
            <a:endParaRPr lang="ru-RU" sz="4800" b="1" i="1" dirty="0">
              <a:solidFill>
                <a:srgbClr val="FF0000"/>
              </a:solidFill>
            </a:endParaRPr>
          </a:p>
        </p:txBody>
      </p:sp>
      <p:sp>
        <p:nvSpPr>
          <p:cNvPr id="6" name="Прямоугольник 5"/>
          <p:cNvSpPr/>
          <p:nvPr/>
        </p:nvSpPr>
        <p:spPr>
          <a:xfrm>
            <a:off x="683568" y="785795"/>
            <a:ext cx="6336704" cy="830997"/>
          </a:xfrm>
          <a:prstGeom prst="rect">
            <a:avLst/>
          </a:prstGeom>
        </p:spPr>
        <p:txBody>
          <a:bodyPr wrap="square">
            <a:spAutoFit/>
          </a:bodyPr>
          <a:lstStyle/>
          <a:p>
            <a:endParaRPr lang="ru-RU" sz="4800" b="1" i="1" dirty="0">
              <a:solidFill>
                <a:srgbClr val="00B050"/>
              </a:solidFill>
            </a:endParaRPr>
          </a:p>
        </p:txBody>
      </p:sp>
      <p:sp>
        <p:nvSpPr>
          <p:cNvPr id="7" name="WordArt 4"/>
          <p:cNvSpPr>
            <a:spLocks noChangeArrowheads="1" noChangeShapeType="1" noTextEdit="1"/>
          </p:cNvSpPr>
          <p:nvPr/>
        </p:nvSpPr>
        <p:spPr bwMode="auto">
          <a:xfrm>
            <a:off x="1676400" y="76200"/>
            <a:ext cx="5181600" cy="381000"/>
          </a:xfrm>
          <a:prstGeom prst="rect">
            <a:avLst/>
          </a:prstGeom>
        </p:spPr>
        <p:txBody>
          <a:bodyPr wrap="none" fromWordArt="1">
            <a:prstTxWarp prst="textPlain">
              <a:avLst>
                <a:gd name="adj" fmla="val 50000"/>
              </a:avLst>
            </a:prstTxWarp>
          </a:bodyPr>
          <a:lstStyle/>
          <a:p>
            <a:pPr algn="ctr"/>
            <a:endParaRPr lang="ru-RU" sz="3600" b="1" kern="10" dirty="0">
              <a:ln w="12700">
                <a:solidFill>
                  <a:srgbClr val="3333CC"/>
                </a:solidFill>
                <a:round/>
                <a:headEnd/>
                <a:tailEnd/>
              </a:ln>
              <a:solidFill>
                <a:srgbClr val="333399">
                  <a:alpha val="50195"/>
                </a:srgbClr>
              </a:solidFill>
              <a:latin typeface="Arial"/>
              <a:cs typeface="Arial"/>
            </a:endParaRPr>
          </a:p>
        </p:txBody>
      </p:sp>
      <p:sp>
        <p:nvSpPr>
          <p:cNvPr id="9" name="Text Box 6"/>
          <p:cNvSpPr txBox="1">
            <a:spLocks noChangeArrowheads="1"/>
          </p:cNvSpPr>
          <p:nvPr/>
        </p:nvSpPr>
        <p:spPr bwMode="auto">
          <a:xfrm>
            <a:off x="285720" y="428604"/>
            <a:ext cx="7929618" cy="553998"/>
          </a:xfrm>
          <a:prstGeom prst="rect">
            <a:avLst/>
          </a:prstGeom>
          <a:noFill/>
          <a:ln w="9525">
            <a:noFill/>
            <a:miter lim="800000"/>
            <a:headEnd/>
            <a:tailEnd/>
          </a:ln>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spcBef>
                <a:spcPct val="50000"/>
              </a:spcBef>
            </a:pPr>
            <a:r>
              <a:rPr lang="kk-KZ" sz="30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reflection blurRad="6350" stA="55000" endA="300" endPos="45500" dir="5400000" sy="-100000" algn="bl" rotWithShape="0"/>
                </a:effectLst>
                <a:latin typeface="Times New Roman" pitchFamily="18" charset="0"/>
                <a:cs typeface="Times New Roman" pitchFamily="18" charset="0"/>
              </a:rPr>
              <a:t>1. </a:t>
            </a:r>
            <a:r>
              <a:rPr lang="kk-KZ" sz="30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reflection blurRad="6350" stA="55000" endA="300" endPos="45500" dir="5400000" sy="-100000" algn="bl" rotWithShape="0"/>
                </a:effectLst>
                <a:latin typeface="Times New Roman" pitchFamily="18" charset="0"/>
                <a:cs typeface="Times New Roman" pitchFamily="18" charset="0"/>
              </a:rPr>
              <a:t>Фигуралардың  </a:t>
            </a:r>
            <a:r>
              <a:rPr lang="kk-KZ" sz="30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reflection blurRad="6350" stA="55000" endA="300" endPos="45500" dir="5400000" sy="-100000" algn="bl" rotWithShape="0"/>
                </a:effectLst>
                <a:latin typeface="Times New Roman" pitchFamily="18" charset="0"/>
                <a:cs typeface="Times New Roman" pitchFamily="18" charset="0"/>
              </a:rPr>
              <a:t>қандай </a:t>
            </a:r>
            <a:r>
              <a:rPr lang="kk-KZ" sz="30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reflection blurRad="6350" stA="55000" endA="300" endPos="45500" dir="5400000" sy="-100000" algn="bl" rotWithShape="0"/>
                </a:effectLst>
                <a:latin typeface="Times New Roman" pitchFamily="18" charset="0"/>
                <a:cs typeface="Times New Roman" pitchFamily="18" charset="0"/>
              </a:rPr>
              <a:t> бөлігі  боялған</a:t>
            </a:r>
            <a:r>
              <a:rPr lang="kk-KZ" sz="30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reflection blurRad="6350" stA="55000" endA="300" endPos="45500" dir="5400000" sy="-100000" algn="bl" rotWithShape="0"/>
                </a:effectLst>
                <a:latin typeface="Times New Roman" pitchFamily="18" charset="0"/>
                <a:cs typeface="Times New Roman" pitchFamily="18" charset="0"/>
              </a:rPr>
              <a:t>?</a:t>
            </a:r>
            <a:endParaRPr lang="ru-RU" sz="30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reflection blurRad="6350" stA="55000" endA="300" endPos="45500" dir="5400000" sy="-100000" algn="bl" rotWithShape="0"/>
              </a:effectLst>
              <a:latin typeface="Times New Roman" pitchFamily="18" charset="0"/>
              <a:cs typeface="Times New Roman" pitchFamily="18" charset="0"/>
            </a:endParaRPr>
          </a:p>
        </p:txBody>
      </p:sp>
      <p:grpSp>
        <p:nvGrpSpPr>
          <p:cNvPr id="11" name="Group 41"/>
          <p:cNvGrpSpPr>
            <a:grpSpLocks/>
          </p:cNvGrpSpPr>
          <p:nvPr/>
        </p:nvGrpSpPr>
        <p:grpSpPr bwMode="auto">
          <a:xfrm>
            <a:off x="857224" y="1214422"/>
            <a:ext cx="2347922" cy="1643074"/>
            <a:chOff x="336" y="1632"/>
            <a:chExt cx="960" cy="816"/>
          </a:xfrm>
        </p:grpSpPr>
        <p:sp>
          <p:nvSpPr>
            <p:cNvPr id="19" name="Oval 7"/>
            <p:cNvSpPr>
              <a:spLocks noChangeArrowheads="1"/>
            </p:cNvSpPr>
            <p:nvPr/>
          </p:nvSpPr>
          <p:spPr bwMode="auto">
            <a:xfrm>
              <a:off x="336" y="1632"/>
              <a:ext cx="960" cy="816"/>
            </a:xfrm>
            <a:prstGeom prst="ellipse">
              <a:avLst/>
            </a:prstGeom>
            <a:solidFill>
              <a:srgbClr val="FFFF99"/>
            </a:solidFill>
            <a:ln w="38100">
              <a:solidFill>
                <a:srgbClr val="800080"/>
              </a:solidFill>
              <a:round/>
              <a:headEnd/>
              <a:tailEnd/>
            </a:ln>
          </p:spPr>
          <p:txBody>
            <a:bodyPr wrap="none" anchor="ctr"/>
            <a:lstStyle/>
            <a:p>
              <a:endParaRPr lang="ru-RU"/>
            </a:p>
          </p:txBody>
        </p:sp>
        <p:sp>
          <p:nvSpPr>
            <p:cNvPr id="20" name="Line 8"/>
            <p:cNvSpPr>
              <a:spLocks noChangeShapeType="1"/>
            </p:cNvSpPr>
            <p:nvPr/>
          </p:nvSpPr>
          <p:spPr bwMode="auto">
            <a:xfrm>
              <a:off x="816" y="1632"/>
              <a:ext cx="0" cy="816"/>
            </a:xfrm>
            <a:prstGeom prst="line">
              <a:avLst/>
            </a:prstGeom>
            <a:noFill/>
            <a:ln w="28575">
              <a:solidFill>
                <a:srgbClr val="0000FF"/>
              </a:solidFill>
              <a:round/>
              <a:headEnd/>
              <a:tailEnd/>
            </a:ln>
          </p:spPr>
          <p:txBody>
            <a:bodyPr/>
            <a:lstStyle/>
            <a:p>
              <a:endParaRPr lang="ru-RU"/>
            </a:p>
          </p:txBody>
        </p:sp>
        <p:sp>
          <p:nvSpPr>
            <p:cNvPr id="21" name="Line 9"/>
            <p:cNvSpPr>
              <a:spLocks noChangeShapeType="1"/>
            </p:cNvSpPr>
            <p:nvPr/>
          </p:nvSpPr>
          <p:spPr bwMode="auto">
            <a:xfrm flipH="1">
              <a:off x="336" y="2064"/>
              <a:ext cx="960" cy="0"/>
            </a:xfrm>
            <a:prstGeom prst="line">
              <a:avLst/>
            </a:prstGeom>
            <a:noFill/>
            <a:ln w="28575">
              <a:solidFill>
                <a:srgbClr val="0000FF"/>
              </a:solidFill>
              <a:round/>
              <a:headEnd/>
              <a:tailEnd/>
            </a:ln>
          </p:spPr>
          <p:txBody>
            <a:bodyPr/>
            <a:lstStyle/>
            <a:p>
              <a:endParaRPr lang="ru-RU"/>
            </a:p>
          </p:txBody>
        </p:sp>
        <p:sp>
          <p:nvSpPr>
            <p:cNvPr id="22" name="Line 18"/>
            <p:cNvSpPr>
              <a:spLocks noChangeShapeType="1"/>
            </p:cNvSpPr>
            <p:nvPr/>
          </p:nvSpPr>
          <p:spPr bwMode="auto">
            <a:xfrm flipH="1">
              <a:off x="816" y="2064"/>
              <a:ext cx="144" cy="144"/>
            </a:xfrm>
            <a:prstGeom prst="line">
              <a:avLst/>
            </a:prstGeom>
            <a:noFill/>
            <a:ln w="57150">
              <a:solidFill>
                <a:srgbClr val="008000"/>
              </a:solidFill>
              <a:prstDash val="sysDot"/>
              <a:round/>
              <a:headEnd/>
              <a:tailEnd/>
            </a:ln>
          </p:spPr>
          <p:txBody>
            <a:bodyPr/>
            <a:lstStyle/>
            <a:p>
              <a:endParaRPr lang="ru-RU"/>
            </a:p>
          </p:txBody>
        </p:sp>
        <p:sp>
          <p:nvSpPr>
            <p:cNvPr id="23" name="Line 20"/>
            <p:cNvSpPr>
              <a:spLocks noChangeShapeType="1"/>
            </p:cNvSpPr>
            <p:nvPr/>
          </p:nvSpPr>
          <p:spPr bwMode="auto">
            <a:xfrm flipH="1">
              <a:off x="816" y="2064"/>
              <a:ext cx="240" cy="240"/>
            </a:xfrm>
            <a:prstGeom prst="line">
              <a:avLst/>
            </a:prstGeom>
            <a:noFill/>
            <a:ln w="57150">
              <a:solidFill>
                <a:srgbClr val="008000"/>
              </a:solidFill>
              <a:prstDash val="sysDot"/>
              <a:round/>
              <a:headEnd/>
              <a:tailEnd/>
            </a:ln>
          </p:spPr>
          <p:txBody>
            <a:bodyPr/>
            <a:lstStyle/>
            <a:p>
              <a:endParaRPr lang="ru-RU"/>
            </a:p>
          </p:txBody>
        </p:sp>
        <p:sp>
          <p:nvSpPr>
            <p:cNvPr id="24" name="Line 21"/>
            <p:cNvSpPr>
              <a:spLocks noChangeShapeType="1"/>
            </p:cNvSpPr>
            <p:nvPr/>
          </p:nvSpPr>
          <p:spPr bwMode="auto">
            <a:xfrm flipH="1">
              <a:off x="816" y="2064"/>
              <a:ext cx="336" cy="336"/>
            </a:xfrm>
            <a:prstGeom prst="line">
              <a:avLst/>
            </a:prstGeom>
            <a:noFill/>
            <a:ln w="57150">
              <a:solidFill>
                <a:srgbClr val="008000"/>
              </a:solidFill>
              <a:prstDash val="sysDot"/>
              <a:round/>
              <a:headEnd/>
              <a:tailEnd/>
            </a:ln>
          </p:spPr>
          <p:txBody>
            <a:bodyPr/>
            <a:lstStyle/>
            <a:p>
              <a:endParaRPr lang="ru-RU"/>
            </a:p>
          </p:txBody>
        </p:sp>
        <p:sp>
          <p:nvSpPr>
            <p:cNvPr id="25" name="Line 30"/>
            <p:cNvSpPr>
              <a:spLocks noChangeShapeType="1"/>
            </p:cNvSpPr>
            <p:nvPr/>
          </p:nvSpPr>
          <p:spPr bwMode="auto">
            <a:xfrm flipH="1">
              <a:off x="864" y="2064"/>
              <a:ext cx="384" cy="384"/>
            </a:xfrm>
            <a:prstGeom prst="line">
              <a:avLst/>
            </a:prstGeom>
            <a:noFill/>
            <a:ln w="57150">
              <a:solidFill>
                <a:srgbClr val="008000"/>
              </a:solidFill>
              <a:prstDash val="sysDot"/>
              <a:round/>
              <a:headEnd/>
              <a:tailEnd/>
            </a:ln>
          </p:spPr>
          <p:txBody>
            <a:bodyPr/>
            <a:lstStyle/>
            <a:p>
              <a:endParaRPr lang="ru-RU"/>
            </a:p>
          </p:txBody>
        </p:sp>
        <p:sp>
          <p:nvSpPr>
            <p:cNvPr id="26" name="Line 31"/>
            <p:cNvSpPr>
              <a:spLocks noChangeShapeType="1"/>
            </p:cNvSpPr>
            <p:nvPr/>
          </p:nvSpPr>
          <p:spPr bwMode="auto">
            <a:xfrm flipH="1">
              <a:off x="1008" y="2160"/>
              <a:ext cx="240" cy="240"/>
            </a:xfrm>
            <a:prstGeom prst="line">
              <a:avLst/>
            </a:prstGeom>
            <a:noFill/>
            <a:ln w="57150">
              <a:solidFill>
                <a:srgbClr val="008000"/>
              </a:solidFill>
              <a:prstDash val="sysDot"/>
              <a:round/>
              <a:headEnd/>
              <a:tailEnd/>
            </a:ln>
          </p:spPr>
          <p:txBody>
            <a:bodyPr/>
            <a:lstStyle/>
            <a:p>
              <a:endParaRPr lang="ru-RU"/>
            </a:p>
          </p:txBody>
        </p:sp>
      </p:grpSp>
      <p:grpSp>
        <p:nvGrpSpPr>
          <p:cNvPr id="18" name="Group 42"/>
          <p:cNvGrpSpPr>
            <a:grpSpLocks/>
          </p:cNvGrpSpPr>
          <p:nvPr/>
        </p:nvGrpSpPr>
        <p:grpSpPr bwMode="auto">
          <a:xfrm>
            <a:off x="3571868" y="1285860"/>
            <a:ext cx="1633542" cy="1643074"/>
            <a:chOff x="2016" y="816"/>
            <a:chExt cx="960" cy="720"/>
          </a:xfrm>
        </p:grpSpPr>
        <p:sp>
          <p:nvSpPr>
            <p:cNvPr id="28" name="Rectangle 10"/>
            <p:cNvSpPr>
              <a:spLocks noChangeArrowheads="1"/>
            </p:cNvSpPr>
            <p:nvPr/>
          </p:nvSpPr>
          <p:spPr bwMode="auto">
            <a:xfrm>
              <a:off x="2016" y="816"/>
              <a:ext cx="960" cy="720"/>
            </a:xfrm>
            <a:prstGeom prst="rect">
              <a:avLst/>
            </a:prstGeom>
            <a:solidFill>
              <a:srgbClr val="FFFF99"/>
            </a:solidFill>
            <a:ln w="38100">
              <a:solidFill>
                <a:srgbClr val="800080"/>
              </a:solidFill>
              <a:miter lim="800000"/>
              <a:headEnd/>
              <a:tailEnd/>
            </a:ln>
          </p:spPr>
          <p:txBody>
            <a:bodyPr wrap="none" anchor="ctr"/>
            <a:lstStyle/>
            <a:p>
              <a:endParaRPr lang="ru-RU"/>
            </a:p>
          </p:txBody>
        </p:sp>
        <p:sp>
          <p:nvSpPr>
            <p:cNvPr id="29" name="Line 11"/>
            <p:cNvSpPr>
              <a:spLocks noChangeShapeType="1"/>
            </p:cNvSpPr>
            <p:nvPr/>
          </p:nvSpPr>
          <p:spPr bwMode="auto">
            <a:xfrm flipH="1">
              <a:off x="2016" y="816"/>
              <a:ext cx="960" cy="720"/>
            </a:xfrm>
            <a:prstGeom prst="line">
              <a:avLst/>
            </a:prstGeom>
            <a:noFill/>
            <a:ln w="28575">
              <a:solidFill>
                <a:srgbClr val="0000FF"/>
              </a:solidFill>
              <a:round/>
              <a:headEnd/>
              <a:tailEnd/>
            </a:ln>
          </p:spPr>
          <p:txBody>
            <a:bodyPr/>
            <a:lstStyle/>
            <a:p>
              <a:endParaRPr lang="ru-RU"/>
            </a:p>
          </p:txBody>
        </p:sp>
        <p:sp>
          <p:nvSpPr>
            <p:cNvPr id="30" name="Line 32"/>
            <p:cNvSpPr>
              <a:spLocks noChangeShapeType="1"/>
            </p:cNvSpPr>
            <p:nvPr/>
          </p:nvSpPr>
          <p:spPr bwMode="auto">
            <a:xfrm flipH="1">
              <a:off x="2160" y="960"/>
              <a:ext cx="768" cy="576"/>
            </a:xfrm>
            <a:prstGeom prst="line">
              <a:avLst/>
            </a:prstGeom>
            <a:noFill/>
            <a:ln w="57150">
              <a:solidFill>
                <a:srgbClr val="008000"/>
              </a:solidFill>
              <a:prstDash val="sysDot"/>
              <a:round/>
              <a:headEnd/>
              <a:tailEnd/>
            </a:ln>
          </p:spPr>
          <p:txBody>
            <a:bodyPr/>
            <a:lstStyle/>
            <a:p>
              <a:endParaRPr lang="ru-RU"/>
            </a:p>
          </p:txBody>
        </p:sp>
        <p:sp>
          <p:nvSpPr>
            <p:cNvPr id="31" name="Line 33"/>
            <p:cNvSpPr>
              <a:spLocks noChangeShapeType="1"/>
            </p:cNvSpPr>
            <p:nvPr/>
          </p:nvSpPr>
          <p:spPr bwMode="auto">
            <a:xfrm flipH="1">
              <a:off x="2304" y="1056"/>
              <a:ext cx="672" cy="480"/>
            </a:xfrm>
            <a:prstGeom prst="line">
              <a:avLst/>
            </a:prstGeom>
            <a:noFill/>
            <a:ln w="57150">
              <a:solidFill>
                <a:srgbClr val="008000"/>
              </a:solidFill>
              <a:prstDash val="sysDot"/>
              <a:round/>
              <a:headEnd/>
              <a:tailEnd/>
            </a:ln>
          </p:spPr>
          <p:txBody>
            <a:bodyPr/>
            <a:lstStyle/>
            <a:p>
              <a:endParaRPr lang="ru-RU"/>
            </a:p>
          </p:txBody>
        </p:sp>
        <p:sp>
          <p:nvSpPr>
            <p:cNvPr id="32" name="Line 34"/>
            <p:cNvSpPr>
              <a:spLocks noChangeShapeType="1"/>
            </p:cNvSpPr>
            <p:nvPr/>
          </p:nvSpPr>
          <p:spPr bwMode="auto">
            <a:xfrm flipH="1">
              <a:off x="2496" y="1152"/>
              <a:ext cx="480" cy="384"/>
            </a:xfrm>
            <a:prstGeom prst="line">
              <a:avLst/>
            </a:prstGeom>
            <a:noFill/>
            <a:ln w="57150">
              <a:solidFill>
                <a:srgbClr val="008000"/>
              </a:solidFill>
              <a:prstDash val="sysDot"/>
              <a:round/>
              <a:headEnd/>
              <a:tailEnd/>
            </a:ln>
          </p:spPr>
          <p:txBody>
            <a:bodyPr/>
            <a:lstStyle/>
            <a:p>
              <a:endParaRPr lang="ru-RU"/>
            </a:p>
          </p:txBody>
        </p:sp>
        <p:sp>
          <p:nvSpPr>
            <p:cNvPr id="33" name="Line 35"/>
            <p:cNvSpPr>
              <a:spLocks noChangeShapeType="1"/>
            </p:cNvSpPr>
            <p:nvPr/>
          </p:nvSpPr>
          <p:spPr bwMode="auto">
            <a:xfrm flipH="1">
              <a:off x="2640" y="1296"/>
              <a:ext cx="336" cy="240"/>
            </a:xfrm>
            <a:prstGeom prst="line">
              <a:avLst/>
            </a:prstGeom>
            <a:noFill/>
            <a:ln w="57150">
              <a:solidFill>
                <a:srgbClr val="008000"/>
              </a:solidFill>
              <a:prstDash val="sysDot"/>
              <a:round/>
              <a:headEnd/>
              <a:tailEnd/>
            </a:ln>
          </p:spPr>
          <p:txBody>
            <a:bodyPr/>
            <a:lstStyle/>
            <a:p>
              <a:endParaRPr lang="ru-RU"/>
            </a:p>
          </p:txBody>
        </p:sp>
        <p:sp>
          <p:nvSpPr>
            <p:cNvPr id="34" name="Line 36"/>
            <p:cNvSpPr>
              <a:spLocks noChangeShapeType="1"/>
            </p:cNvSpPr>
            <p:nvPr/>
          </p:nvSpPr>
          <p:spPr bwMode="auto">
            <a:xfrm flipH="1">
              <a:off x="2832" y="1392"/>
              <a:ext cx="144" cy="144"/>
            </a:xfrm>
            <a:prstGeom prst="line">
              <a:avLst/>
            </a:prstGeom>
            <a:noFill/>
            <a:ln w="57150">
              <a:solidFill>
                <a:srgbClr val="008000"/>
              </a:solidFill>
              <a:prstDash val="sysDot"/>
              <a:round/>
              <a:headEnd/>
              <a:tailEnd/>
            </a:ln>
          </p:spPr>
          <p:txBody>
            <a:bodyPr/>
            <a:lstStyle/>
            <a:p>
              <a:endParaRPr lang="ru-RU"/>
            </a:p>
          </p:txBody>
        </p:sp>
      </p:grpSp>
      <p:grpSp>
        <p:nvGrpSpPr>
          <p:cNvPr id="27" name="Group 43"/>
          <p:cNvGrpSpPr>
            <a:grpSpLocks/>
          </p:cNvGrpSpPr>
          <p:nvPr/>
        </p:nvGrpSpPr>
        <p:grpSpPr bwMode="auto">
          <a:xfrm>
            <a:off x="5643570" y="1214422"/>
            <a:ext cx="2357454" cy="1643074"/>
            <a:chOff x="4176" y="768"/>
            <a:chExt cx="960" cy="816"/>
          </a:xfrm>
        </p:grpSpPr>
        <p:sp>
          <p:nvSpPr>
            <p:cNvPr id="36" name="Oval 12"/>
            <p:cNvSpPr>
              <a:spLocks noChangeArrowheads="1"/>
            </p:cNvSpPr>
            <p:nvPr/>
          </p:nvSpPr>
          <p:spPr bwMode="auto">
            <a:xfrm>
              <a:off x="4176" y="768"/>
              <a:ext cx="960" cy="816"/>
            </a:xfrm>
            <a:prstGeom prst="ellipse">
              <a:avLst/>
            </a:prstGeom>
            <a:solidFill>
              <a:srgbClr val="FFFF99"/>
            </a:solidFill>
            <a:ln w="38100">
              <a:solidFill>
                <a:srgbClr val="800080"/>
              </a:solidFill>
              <a:round/>
              <a:headEnd/>
              <a:tailEnd/>
            </a:ln>
          </p:spPr>
          <p:txBody>
            <a:bodyPr wrap="none" anchor="ctr"/>
            <a:lstStyle/>
            <a:p>
              <a:endParaRPr lang="ru-RU"/>
            </a:p>
          </p:txBody>
        </p:sp>
        <p:sp>
          <p:nvSpPr>
            <p:cNvPr id="37" name="Line 13"/>
            <p:cNvSpPr>
              <a:spLocks noChangeShapeType="1"/>
            </p:cNvSpPr>
            <p:nvPr/>
          </p:nvSpPr>
          <p:spPr bwMode="auto">
            <a:xfrm>
              <a:off x="4416" y="816"/>
              <a:ext cx="432" cy="720"/>
            </a:xfrm>
            <a:prstGeom prst="line">
              <a:avLst/>
            </a:prstGeom>
            <a:noFill/>
            <a:ln w="28575">
              <a:solidFill>
                <a:srgbClr val="0000FF"/>
              </a:solidFill>
              <a:round/>
              <a:headEnd/>
              <a:tailEnd/>
            </a:ln>
          </p:spPr>
          <p:txBody>
            <a:bodyPr/>
            <a:lstStyle/>
            <a:p>
              <a:endParaRPr lang="ru-RU"/>
            </a:p>
          </p:txBody>
        </p:sp>
        <p:sp>
          <p:nvSpPr>
            <p:cNvPr id="38" name="Line 14"/>
            <p:cNvSpPr>
              <a:spLocks noChangeShapeType="1"/>
            </p:cNvSpPr>
            <p:nvPr/>
          </p:nvSpPr>
          <p:spPr bwMode="auto">
            <a:xfrm flipH="1">
              <a:off x="4176" y="1200"/>
              <a:ext cx="960" cy="0"/>
            </a:xfrm>
            <a:prstGeom prst="line">
              <a:avLst/>
            </a:prstGeom>
            <a:noFill/>
            <a:ln w="28575">
              <a:solidFill>
                <a:srgbClr val="0000FF"/>
              </a:solidFill>
              <a:round/>
              <a:headEnd/>
              <a:tailEnd/>
            </a:ln>
          </p:spPr>
          <p:txBody>
            <a:bodyPr/>
            <a:lstStyle/>
            <a:p>
              <a:endParaRPr lang="ru-RU"/>
            </a:p>
          </p:txBody>
        </p:sp>
        <p:sp>
          <p:nvSpPr>
            <p:cNvPr id="39" name="Line 15"/>
            <p:cNvSpPr>
              <a:spLocks noChangeShapeType="1"/>
            </p:cNvSpPr>
            <p:nvPr/>
          </p:nvSpPr>
          <p:spPr bwMode="auto">
            <a:xfrm flipH="1">
              <a:off x="4416" y="816"/>
              <a:ext cx="480" cy="720"/>
            </a:xfrm>
            <a:prstGeom prst="line">
              <a:avLst/>
            </a:prstGeom>
            <a:noFill/>
            <a:ln w="28575">
              <a:solidFill>
                <a:srgbClr val="0000FF"/>
              </a:solidFill>
              <a:round/>
              <a:headEnd/>
              <a:tailEnd/>
            </a:ln>
          </p:spPr>
          <p:txBody>
            <a:bodyPr/>
            <a:lstStyle/>
            <a:p>
              <a:endParaRPr lang="ru-RU"/>
            </a:p>
          </p:txBody>
        </p:sp>
        <p:sp>
          <p:nvSpPr>
            <p:cNvPr id="40" name="Line 37"/>
            <p:cNvSpPr>
              <a:spLocks noChangeShapeType="1"/>
            </p:cNvSpPr>
            <p:nvPr/>
          </p:nvSpPr>
          <p:spPr bwMode="auto">
            <a:xfrm flipH="1">
              <a:off x="4464" y="1296"/>
              <a:ext cx="192" cy="240"/>
            </a:xfrm>
            <a:prstGeom prst="line">
              <a:avLst/>
            </a:prstGeom>
            <a:noFill/>
            <a:ln w="57150">
              <a:solidFill>
                <a:srgbClr val="008000"/>
              </a:solidFill>
              <a:prstDash val="sysDot"/>
              <a:round/>
              <a:headEnd/>
              <a:tailEnd/>
            </a:ln>
          </p:spPr>
          <p:txBody>
            <a:bodyPr/>
            <a:lstStyle/>
            <a:p>
              <a:endParaRPr lang="ru-RU"/>
            </a:p>
          </p:txBody>
        </p:sp>
        <p:sp>
          <p:nvSpPr>
            <p:cNvPr id="41" name="Line 38"/>
            <p:cNvSpPr>
              <a:spLocks noChangeShapeType="1"/>
            </p:cNvSpPr>
            <p:nvPr/>
          </p:nvSpPr>
          <p:spPr bwMode="auto">
            <a:xfrm flipH="1">
              <a:off x="4560" y="1344"/>
              <a:ext cx="144" cy="192"/>
            </a:xfrm>
            <a:prstGeom prst="line">
              <a:avLst/>
            </a:prstGeom>
            <a:noFill/>
            <a:ln w="57150">
              <a:solidFill>
                <a:srgbClr val="008000"/>
              </a:solidFill>
              <a:prstDash val="sysDot"/>
              <a:round/>
              <a:headEnd/>
              <a:tailEnd/>
            </a:ln>
          </p:spPr>
          <p:txBody>
            <a:bodyPr/>
            <a:lstStyle/>
            <a:p>
              <a:endParaRPr lang="ru-RU"/>
            </a:p>
          </p:txBody>
        </p:sp>
        <p:sp>
          <p:nvSpPr>
            <p:cNvPr id="42" name="Line 39"/>
            <p:cNvSpPr>
              <a:spLocks noChangeShapeType="1"/>
            </p:cNvSpPr>
            <p:nvPr/>
          </p:nvSpPr>
          <p:spPr bwMode="auto">
            <a:xfrm flipH="1">
              <a:off x="4608" y="1392"/>
              <a:ext cx="144" cy="192"/>
            </a:xfrm>
            <a:prstGeom prst="line">
              <a:avLst/>
            </a:prstGeom>
            <a:noFill/>
            <a:ln w="57150">
              <a:solidFill>
                <a:srgbClr val="008000"/>
              </a:solidFill>
              <a:prstDash val="sysDot"/>
              <a:round/>
              <a:headEnd/>
              <a:tailEnd/>
            </a:ln>
          </p:spPr>
          <p:txBody>
            <a:bodyPr/>
            <a:lstStyle/>
            <a:p>
              <a:endParaRPr lang="ru-RU"/>
            </a:p>
          </p:txBody>
        </p:sp>
        <p:sp>
          <p:nvSpPr>
            <p:cNvPr id="43" name="Line 40"/>
            <p:cNvSpPr>
              <a:spLocks noChangeShapeType="1"/>
            </p:cNvSpPr>
            <p:nvPr/>
          </p:nvSpPr>
          <p:spPr bwMode="auto">
            <a:xfrm flipH="1">
              <a:off x="4704" y="1440"/>
              <a:ext cx="96" cy="144"/>
            </a:xfrm>
            <a:prstGeom prst="line">
              <a:avLst/>
            </a:prstGeom>
            <a:noFill/>
            <a:ln w="57150">
              <a:solidFill>
                <a:srgbClr val="008000"/>
              </a:solidFill>
              <a:prstDash val="sysDot"/>
              <a:round/>
              <a:headEnd/>
              <a:tailEnd/>
            </a:ln>
          </p:spPr>
          <p:txBody>
            <a:bodyPr/>
            <a:lstStyle/>
            <a:p>
              <a:endParaRPr lang="ru-RU"/>
            </a:p>
          </p:txBody>
        </p:sp>
      </p:grpSp>
      <p:sp>
        <p:nvSpPr>
          <p:cNvPr id="44" name="WordArt 45"/>
          <p:cNvSpPr>
            <a:spLocks noChangeArrowheads="1" noChangeShapeType="1" noTextEdit="1"/>
          </p:cNvSpPr>
          <p:nvPr/>
        </p:nvSpPr>
        <p:spPr bwMode="auto">
          <a:xfrm>
            <a:off x="0" y="2500306"/>
            <a:ext cx="1447800" cy="304800"/>
          </a:xfrm>
          <a:prstGeom prst="rect">
            <a:avLst/>
          </a:prstGeom>
        </p:spPr>
        <p:txBody>
          <a:bodyPr wrap="none" fromWordArt="1">
            <a:prstTxWarp prst="textPlain">
              <a:avLst>
                <a:gd name="adj" fmla="val 50000"/>
              </a:avLst>
            </a:prstTxWarp>
          </a:bodyPr>
          <a:lstStyle/>
          <a:p>
            <a:pPr algn="ctr"/>
            <a:endParaRPr lang="ru-RU" sz="3600" b="1" kern="10" dirty="0">
              <a:ln w="9525">
                <a:solidFill>
                  <a:srgbClr val="800080"/>
                </a:solidFill>
                <a:round/>
                <a:headEnd/>
                <a:tailEnd/>
              </a:ln>
              <a:solidFill>
                <a:srgbClr val="800080"/>
              </a:solidFill>
              <a:latin typeface="Times New Roman"/>
              <a:cs typeface="Times New Roman"/>
            </a:endParaRPr>
          </a:p>
        </p:txBody>
      </p:sp>
      <p:sp>
        <p:nvSpPr>
          <p:cNvPr id="47" name="Text Box 48"/>
          <p:cNvSpPr txBox="1">
            <a:spLocks noChangeArrowheads="1"/>
          </p:cNvSpPr>
          <p:nvPr/>
        </p:nvSpPr>
        <p:spPr bwMode="auto">
          <a:xfrm>
            <a:off x="428564" y="3214686"/>
            <a:ext cx="8715436" cy="1246495"/>
          </a:xfrm>
          <a:prstGeom prst="rect">
            <a:avLst/>
          </a:prstGeom>
          <a:noFill/>
          <a:ln w="9525">
            <a:noFill/>
            <a:miter lim="800000"/>
            <a:headEnd/>
            <a:tailEnd/>
          </a:ln>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indent="-342900">
              <a:spcBef>
                <a:spcPct val="50000"/>
              </a:spcBef>
              <a:buFontTx/>
              <a:buAutoNum type="arabicPeriod" startAt="2"/>
            </a:pPr>
            <a:r>
              <a:rPr lang="kk-KZ" sz="30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reflection blurRad="6350" stA="55000" endA="300" endPos="45500" dir="5400000" sy="-100000" algn="bl" rotWithShape="0"/>
                </a:effectLst>
                <a:latin typeface="Times New Roman" pitchFamily="18" charset="0"/>
                <a:cs typeface="Times New Roman" pitchFamily="18" charset="0"/>
              </a:rPr>
              <a:t>48 литр </a:t>
            </a:r>
            <a:r>
              <a:rPr lang="kk-KZ" sz="30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reflection blurRad="6350" stA="55000" endA="300" endPos="45500" dir="5400000" sy="-100000" algn="bl" rotWithShape="0"/>
                </a:effectLst>
                <a:latin typeface="Times New Roman" pitchFamily="18" charset="0"/>
                <a:cs typeface="Times New Roman" pitchFamily="18" charset="0"/>
              </a:rPr>
              <a:t> сүттің  алтыдан  бірі  неше  литр?</a:t>
            </a:r>
          </a:p>
          <a:p>
            <a:pPr marL="342900" indent="-342900">
              <a:spcBef>
                <a:spcPct val="50000"/>
              </a:spcBef>
              <a:buFontTx/>
              <a:buAutoNum type="arabicPeriod" startAt="2"/>
            </a:pPr>
            <a:r>
              <a:rPr lang="kk-KZ" sz="30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reflection blurRad="6350" stA="55000" endA="300" endPos="45500" dir="5400000" sy="-100000" algn="bl" rotWithShape="0"/>
                </a:effectLst>
                <a:latin typeface="Georgia" pitchFamily="18" charset="0"/>
              </a:rPr>
              <a:t>  </a:t>
            </a:r>
            <a:r>
              <a:rPr lang="kk-KZ" sz="30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reflection blurRad="6350" stA="55000" endA="300" endPos="45500" dir="5400000" sy="-100000" algn="bl" rotWithShape="0"/>
                </a:effectLst>
                <a:latin typeface="Times New Roman" pitchFamily="18" charset="0"/>
                <a:cs typeface="Times New Roman" pitchFamily="18" charset="0"/>
              </a:rPr>
              <a:t>40 кг </a:t>
            </a:r>
            <a:r>
              <a:rPr lang="kk-KZ" sz="30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reflection blurRad="6350" stA="55000" endA="300" endPos="45500" dir="5400000" sy="-100000" algn="bl" rotWithShape="0"/>
                </a:effectLst>
                <a:latin typeface="Times New Roman" pitchFamily="18" charset="0"/>
                <a:cs typeface="Times New Roman" pitchFamily="18" charset="0"/>
              </a:rPr>
              <a:t> жүктің  жартысы  неше  килограмм</a:t>
            </a:r>
            <a:r>
              <a:rPr lang="kk-KZ" sz="30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reflection blurRad="6350" stA="55000" endA="300" endPos="45500" dir="5400000" sy="-100000" algn="bl" rotWithShape="0"/>
                </a:effectLst>
                <a:latin typeface="Times New Roman" pitchFamily="18" charset="0"/>
                <a:cs typeface="Times New Roman" pitchFamily="18" charset="0"/>
              </a:rPr>
              <a:t>?</a:t>
            </a:r>
            <a:endParaRPr lang="ru-RU" sz="30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reflection blurRad="6350" stA="55000" endA="300" endPos="45500" dir="5400000" sy="-100000" algn="bl" rotWithShape="0"/>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18871809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14290"/>
            <a:ext cx="8072526" cy="6143668"/>
          </a:xfrm>
        </p:spPr>
        <p:txBody>
          <a:bodyPr>
            <a:noAutofit/>
          </a:bodyPr>
          <a:lstStyle/>
          <a:p>
            <a:pPr algn="l"/>
            <a:r>
              <a:rPr lang="kk-KZ" sz="4000" b="1" i="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2700000" algn="tl">
                    <a:srgbClr val="000000">
                      <a:alpha val="43137"/>
                    </a:srgbClr>
                  </a:outerShdw>
                </a:effectLst>
                <a:latin typeface="+mn-lt"/>
                <a:cs typeface="Times New Roman" pitchFamily="18" charset="0"/>
              </a:rPr>
              <a:t>Бойы сергектің,  ойы да сергек.</a:t>
            </a:r>
            <a:r>
              <a:rPr lang="ru-RU" sz="4000" b="1" i="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2700000" algn="tl">
                    <a:srgbClr val="000000">
                      <a:alpha val="43137"/>
                    </a:srgbClr>
                  </a:outerShdw>
                </a:effectLst>
                <a:latin typeface="+mn-lt"/>
                <a:cs typeface="Times New Roman" pitchFamily="18" charset="0"/>
              </a:rPr>
              <a:t/>
            </a:r>
            <a:br>
              <a:rPr lang="ru-RU" sz="4000" b="1" i="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2700000" algn="tl">
                    <a:srgbClr val="000000">
                      <a:alpha val="43137"/>
                    </a:srgbClr>
                  </a:outerShdw>
                </a:effectLst>
                <a:latin typeface="+mn-lt"/>
                <a:cs typeface="Times New Roman" pitchFamily="18" charset="0"/>
              </a:rPr>
            </a:br>
            <a:r>
              <a:rPr lang="kk-KZ" sz="2800" dirty="0" smtClean="0">
                <a:solidFill>
                  <a:srgbClr val="7030A0"/>
                </a:solidFill>
                <a:latin typeface="+mn-lt"/>
              </a:rPr>
              <a:t>1.Шамаларды қосу немесе азайту  туралы ереже</a:t>
            </a:r>
            <a:r>
              <a:rPr lang="ru-RU" sz="2800" dirty="0" smtClean="0">
                <a:solidFill>
                  <a:srgbClr val="7030A0"/>
                </a:solidFill>
                <a:latin typeface="+mn-lt"/>
              </a:rPr>
              <a:t/>
            </a:r>
            <a:br>
              <a:rPr lang="ru-RU" sz="2800" dirty="0" smtClean="0">
                <a:solidFill>
                  <a:srgbClr val="7030A0"/>
                </a:solidFill>
                <a:latin typeface="+mn-lt"/>
              </a:rPr>
            </a:br>
            <a:r>
              <a:rPr lang="ru-RU" sz="2800" dirty="0" smtClean="0">
                <a:solidFill>
                  <a:srgbClr val="7030A0"/>
                </a:solidFill>
                <a:latin typeface="+mn-lt"/>
              </a:rPr>
              <a:t>2</a:t>
            </a:r>
            <a:r>
              <a:rPr lang="kk-KZ" sz="2800" dirty="0" smtClean="0">
                <a:solidFill>
                  <a:srgbClr val="7030A0"/>
                </a:solidFill>
                <a:latin typeface="+mn-lt"/>
              </a:rPr>
              <a:t>. </a:t>
            </a:r>
            <a:r>
              <a:rPr lang="kk-KZ" sz="2800" b="1" dirty="0" smtClean="0">
                <a:solidFill>
                  <a:srgbClr val="7030A0"/>
                </a:solidFill>
                <a:latin typeface="+mn-lt"/>
              </a:rPr>
              <a:t>а*1=а</a:t>
            </a:r>
            <a:r>
              <a:rPr lang="ru-RU" sz="2800" dirty="0" smtClean="0">
                <a:solidFill>
                  <a:srgbClr val="7030A0"/>
                </a:solidFill>
                <a:latin typeface="+mn-lt"/>
              </a:rPr>
              <a:t/>
            </a:r>
            <a:br>
              <a:rPr lang="ru-RU" sz="2800" dirty="0" smtClean="0">
                <a:solidFill>
                  <a:srgbClr val="7030A0"/>
                </a:solidFill>
                <a:latin typeface="+mn-lt"/>
              </a:rPr>
            </a:br>
            <a:r>
              <a:rPr lang="kk-KZ" sz="2800" dirty="0" smtClean="0">
                <a:solidFill>
                  <a:srgbClr val="7030A0"/>
                </a:solidFill>
                <a:latin typeface="+mn-lt"/>
              </a:rPr>
              <a:t>3. </a:t>
            </a:r>
            <a:r>
              <a:rPr lang="kk-KZ" sz="2800" b="1" dirty="0" smtClean="0">
                <a:solidFill>
                  <a:srgbClr val="7030A0"/>
                </a:solidFill>
                <a:latin typeface="+mn-lt"/>
              </a:rPr>
              <a:t>a:а=1</a:t>
            </a:r>
            <a:r>
              <a:rPr lang="kk-KZ" sz="2800" dirty="0" smtClean="0">
                <a:solidFill>
                  <a:srgbClr val="7030A0"/>
                </a:solidFill>
                <a:latin typeface="+mn-lt"/>
              </a:rPr>
              <a:t> </a:t>
            </a:r>
            <a:r>
              <a:rPr lang="ru-RU" sz="2800" dirty="0" smtClean="0">
                <a:solidFill>
                  <a:srgbClr val="7030A0"/>
                </a:solidFill>
                <a:latin typeface="+mn-lt"/>
              </a:rPr>
              <a:t/>
            </a:r>
            <a:br>
              <a:rPr lang="ru-RU" sz="2800" dirty="0" smtClean="0">
                <a:solidFill>
                  <a:srgbClr val="7030A0"/>
                </a:solidFill>
                <a:latin typeface="+mn-lt"/>
              </a:rPr>
            </a:br>
            <a:r>
              <a:rPr lang="kk-KZ" sz="2800" dirty="0" smtClean="0">
                <a:solidFill>
                  <a:srgbClr val="7030A0"/>
                </a:solidFill>
                <a:latin typeface="+mn-lt"/>
              </a:rPr>
              <a:t>4. </a:t>
            </a:r>
            <a:r>
              <a:rPr lang="kk-KZ" sz="2800" b="1" dirty="0" smtClean="0">
                <a:solidFill>
                  <a:srgbClr val="7030A0"/>
                </a:solidFill>
                <a:latin typeface="+mn-lt"/>
              </a:rPr>
              <a:t>0:а=0, а*0=0</a:t>
            </a:r>
            <a:r>
              <a:rPr lang="ru-RU" sz="2800" dirty="0" smtClean="0">
                <a:solidFill>
                  <a:srgbClr val="7030A0"/>
                </a:solidFill>
                <a:latin typeface="+mn-lt"/>
              </a:rPr>
              <a:t/>
            </a:r>
            <a:br>
              <a:rPr lang="ru-RU" sz="2800" dirty="0" smtClean="0">
                <a:solidFill>
                  <a:srgbClr val="7030A0"/>
                </a:solidFill>
                <a:latin typeface="+mn-lt"/>
              </a:rPr>
            </a:br>
            <a:r>
              <a:rPr lang="kk-KZ" sz="2800" dirty="0" smtClean="0">
                <a:solidFill>
                  <a:srgbClr val="7030A0"/>
                </a:solidFill>
                <a:latin typeface="+mn-lt"/>
              </a:rPr>
              <a:t>5. Бір сан басқа  саннан неше есе артық немесе неше есе кем екенін білу үшін ...... </a:t>
            </a:r>
            <a:r>
              <a:rPr lang="ru-RU" sz="2800" dirty="0" smtClean="0">
                <a:solidFill>
                  <a:srgbClr val="7030A0"/>
                </a:solidFill>
                <a:latin typeface="+mn-lt"/>
              </a:rPr>
              <a:t/>
            </a:r>
            <a:br>
              <a:rPr lang="ru-RU" sz="2800" dirty="0" smtClean="0">
                <a:solidFill>
                  <a:srgbClr val="7030A0"/>
                </a:solidFill>
                <a:latin typeface="+mn-lt"/>
              </a:rPr>
            </a:br>
            <a:r>
              <a:rPr lang="ru-RU" sz="2800" dirty="0" smtClean="0">
                <a:solidFill>
                  <a:srgbClr val="7030A0"/>
                </a:solidFill>
                <a:latin typeface="+mn-lt"/>
              </a:rPr>
              <a:t>6.</a:t>
            </a:r>
            <a:r>
              <a:rPr lang="kk-KZ" sz="2800" b="1" dirty="0" smtClean="0">
                <a:solidFill>
                  <a:srgbClr val="7030A0"/>
                </a:solidFill>
                <a:latin typeface="+mn-lt"/>
              </a:rPr>
              <a:t>S=a*b</a:t>
            </a:r>
            <a:r>
              <a:rPr lang="kk-KZ" sz="2800" dirty="0" smtClean="0">
                <a:solidFill>
                  <a:srgbClr val="7030A0"/>
                </a:solidFill>
                <a:latin typeface="+mn-lt"/>
              </a:rPr>
              <a:t>                         </a:t>
            </a:r>
            <a:r>
              <a:rPr lang="ru-RU" sz="2800" dirty="0" smtClean="0">
                <a:solidFill>
                  <a:srgbClr val="7030A0"/>
                </a:solidFill>
                <a:latin typeface="+mn-lt"/>
              </a:rPr>
              <a:t/>
            </a:r>
            <a:br>
              <a:rPr lang="ru-RU" sz="2800" dirty="0" smtClean="0">
                <a:solidFill>
                  <a:srgbClr val="7030A0"/>
                </a:solidFill>
                <a:latin typeface="+mn-lt"/>
              </a:rPr>
            </a:br>
            <a:r>
              <a:rPr lang="kk-KZ" sz="2800" dirty="0" smtClean="0">
                <a:solidFill>
                  <a:srgbClr val="7030A0"/>
                </a:solidFill>
                <a:latin typeface="+mn-lt"/>
              </a:rPr>
              <a:t>7. </a:t>
            </a:r>
            <a:r>
              <a:rPr lang="kk-KZ" sz="2800" b="1" dirty="0" smtClean="0">
                <a:solidFill>
                  <a:srgbClr val="7030A0"/>
                </a:solidFill>
                <a:latin typeface="+mn-lt"/>
              </a:rPr>
              <a:t>(P= a+b+ a+b)</a:t>
            </a:r>
            <a:r>
              <a:rPr lang="ru-RU" sz="2800" dirty="0" smtClean="0">
                <a:solidFill>
                  <a:srgbClr val="7030A0"/>
                </a:solidFill>
                <a:latin typeface="+mn-lt"/>
              </a:rPr>
              <a:t/>
            </a:r>
            <a:br>
              <a:rPr lang="ru-RU" sz="2800" dirty="0" smtClean="0">
                <a:solidFill>
                  <a:srgbClr val="7030A0"/>
                </a:solidFill>
                <a:latin typeface="+mn-lt"/>
              </a:rPr>
            </a:br>
            <a:r>
              <a:rPr lang="ru-RU" sz="2800" dirty="0" smtClean="0">
                <a:solidFill>
                  <a:srgbClr val="7030A0"/>
                </a:solidFill>
                <a:latin typeface="+mn-lt"/>
              </a:rPr>
              <a:t>8.</a:t>
            </a:r>
            <a:r>
              <a:rPr lang="kk-KZ" sz="2800" b="1" dirty="0" smtClean="0">
                <a:solidFill>
                  <a:srgbClr val="7030A0"/>
                </a:solidFill>
                <a:latin typeface="+mn-lt"/>
              </a:rPr>
              <a:t>S=a+b:2</a:t>
            </a:r>
            <a:r>
              <a:rPr lang="kk-KZ" sz="2800" dirty="0" smtClean="0">
                <a:solidFill>
                  <a:srgbClr val="7030A0"/>
                </a:solidFill>
                <a:latin typeface="+mn-lt"/>
              </a:rPr>
              <a:t>  </a:t>
            </a:r>
            <a:r>
              <a:rPr lang="ru-RU" sz="2800" dirty="0" smtClean="0">
                <a:latin typeface="+mn-lt"/>
              </a:rPr>
              <a:t/>
            </a:r>
            <a:br>
              <a:rPr lang="ru-RU" sz="2800" dirty="0" smtClean="0">
                <a:latin typeface="+mn-lt"/>
              </a:rPr>
            </a:br>
            <a:r>
              <a:rPr lang="kk-KZ" sz="2800" dirty="0" smtClean="0">
                <a:latin typeface="+mn-lt"/>
              </a:rPr>
              <a:t> </a:t>
            </a:r>
            <a:r>
              <a:rPr lang="ru-RU" sz="2800" dirty="0" smtClean="0">
                <a:latin typeface="+mn-lt"/>
              </a:rPr>
              <a:t/>
            </a:r>
            <a:br>
              <a:rPr lang="ru-RU" sz="2800" dirty="0" smtClean="0">
                <a:latin typeface="+mn-lt"/>
              </a:rPr>
            </a:br>
            <a:endParaRPr lang="ru-RU" sz="2800" b="1" i="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2700000" algn="tl">
                  <a:srgbClr val="000000">
                    <a:alpha val="43137"/>
                  </a:srgbClr>
                </a:outerShdw>
              </a:effectLst>
              <a:latin typeface="+mn-lt"/>
            </a:endParaRPr>
          </a:p>
        </p:txBody>
      </p:sp>
    </p:spTree>
    <p:extLst>
      <p:ext uri="{BB962C8B-B14F-4D97-AF65-F5344CB8AC3E}">
        <p14:creationId xmlns="" xmlns:p14="http://schemas.microsoft.com/office/powerpoint/2010/main" val="35413120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476672"/>
            <a:ext cx="7982796" cy="5024030"/>
          </a:xfrm>
        </p:spPr>
        <p:txBody>
          <a:bodyPr>
            <a:noAutofit/>
          </a:bodyPr>
          <a:lstStyle/>
          <a:p>
            <a:pPr algn="l"/>
            <a:r>
              <a:rPr lang="kk-KZ" sz="4000" dirty="0" smtClean="0">
                <a:solidFill>
                  <a:srgbClr val="00B0F0"/>
                </a:solidFill>
                <a:latin typeface="Times New Roman" pitchFamily="18" charset="0"/>
                <a:cs typeface="Times New Roman" pitchFamily="18" charset="0"/>
              </a:rPr>
              <a:t>Масса өлшем бірлігінің ережесі</a:t>
            </a:r>
            <a:r>
              <a:rPr lang="kk-KZ" sz="3200" dirty="0" smtClean="0">
                <a:latin typeface="+mn-lt"/>
              </a:rPr>
              <a:t/>
            </a:r>
            <a:br>
              <a:rPr lang="kk-KZ" sz="3200" dirty="0" smtClean="0">
                <a:latin typeface="+mn-lt"/>
              </a:rPr>
            </a:br>
            <a:r>
              <a:rPr lang="kk-KZ" sz="3200" dirty="0" smtClean="0">
                <a:latin typeface="+mn-lt"/>
              </a:rPr>
              <a:t/>
            </a:r>
            <a:br>
              <a:rPr lang="kk-KZ" sz="3200" dirty="0" smtClean="0">
                <a:latin typeface="+mn-lt"/>
              </a:rPr>
            </a:br>
            <a:r>
              <a:rPr lang="kk-KZ" sz="3200" dirty="0" smtClean="0">
                <a:solidFill>
                  <a:srgbClr val="00B050"/>
                </a:solidFill>
                <a:latin typeface="+mn-lt"/>
              </a:rPr>
              <a:t>1.Жалпы масса бір заттың массасының заттардың  санына көбейтіндісінің мәніне тең.</a:t>
            </a:r>
            <a:br>
              <a:rPr lang="kk-KZ" sz="3200" dirty="0" smtClean="0">
                <a:solidFill>
                  <a:srgbClr val="00B050"/>
                </a:solidFill>
                <a:latin typeface="+mn-lt"/>
              </a:rPr>
            </a:br>
            <a:r>
              <a:rPr lang="kk-KZ" sz="3200" dirty="0" smtClean="0">
                <a:solidFill>
                  <a:srgbClr val="00B050"/>
                </a:solidFill>
                <a:latin typeface="+mn-lt"/>
              </a:rPr>
              <a:t>2.Бір заттың массасын табу үшін жалпы массаны заттар санына  бөлу керек. </a:t>
            </a:r>
            <a:br>
              <a:rPr lang="kk-KZ" sz="3200" dirty="0" smtClean="0">
                <a:solidFill>
                  <a:srgbClr val="00B050"/>
                </a:solidFill>
                <a:latin typeface="+mn-lt"/>
              </a:rPr>
            </a:br>
            <a:r>
              <a:rPr lang="kk-KZ" sz="3200" dirty="0" smtClean="0">
                <a:solidFill>
                  <a:srgbClr val="00B050"/>
                </a:solidFill>
                <a:latin typeface="+mn-lt"/>
              </a:rPr>
              <a:t>3.Заттар санын табу үшін жалпы массаны бір заттың массасына бөлу керек.</a:t>
            </a:r>
            <a:endParaRPr lang="ru-RU" sz="3200" dirty="0">
              <a:solidFill>
                <a:srgbClr val="00B050"/>
              </a:solidFill>
              <a:latin typeface="+mn-l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Другая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800000"/>
      </a:hlink>
      <a:folHlink>
        <a:srgbClr val="D99694"/>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1057</TotalTime>
  <Words>390</Words>
  <Application>Microsoft Office PowerPoint</Application>
  <PresentationFormat>Экран (4:3)</PresentationFormat>
  <Paragraphs>122</Paragraphs>
  <Slides>15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Слайд 1</vt:lpstr>
      <vt:lpstr>Сабақтың мақсаты:   Оқушылардың шығармашылық, танымдық ойлау қабілеттерін дамыту.  Оқушылардың математика пәнінен өтілген материалдары бойынша алған  білімдерін бекіту,масса өлшем бірліктері туралы білімдерін толықтыру.  Оқушыларды шапшаң ойлауға тәрбиелей отырып, ауызша есептеу қабілеттерін қалыптастыру. Оқушыларды ұйымшылдыққа,  тапқырлыққа тәрбиелеу.Математика пәні бойынша тіл байлықтарын кеңейту.  </vt:lpstr>
      <vt:lpstr>Слайд 3</vt:lpstr>
      <vt:lpstr>-Әрбір  адам: туысым,досым,жұрағат. -Әрбір  сабақ: үйрену ,ұғу,ұлағат. -Әрбір ісің:  тірлік,тірек,адамдық. -Әрбір сөзің:шындық, бірлік,адалдық. </vt:lpstr>
      <vt:lpstr> </vt:lpstr>
      <vt:lpstr>Слайд 6</vt:lpstr>
      <vt:lpstr> </vt:lpstr>
      <vt:lpstr>Бойы сергектің,  ойы да сергек. 1.Шамаларды қосу немесе азайту  туралы ереже 2. а*1=а 3. a:а=1  4. 0:а=0, а*0=0 5. Бір сан басқа  саннан неше есе артық немесе неше есе кем екенін білу үшін ......  6.S=a*b                          7. (P= a+b+ a+b) 8.S=a+b:2     </vt:lpstr>
      <vt:lpstr>Масса өлшем бірлігінің ережесі  1.Жалпы масса бір заттың массасының заттардың  санына көбейтіндісінің мәніне тең. 2.Бір заттың массасын табу үшін жалпы массаны заттар санына  бөлу керек.  3.Заттар санын табу үшін жалпы массаны бір заттың массасына бөлу керек.</vt:lpstr>
      <vt:lpstr>Кестелер бойынша есеп құрастыр. Оларды шығар</vt:lpstr>
      <vt:lpstr>Слайд 11</vt:lpstr>
      <vt:lpstr> </vt:lpstr>
      <vt:lpstr> </vt:lpstr>
      <vt:lpstr>Слайд 14</vt:lpstr>
      <vt:lpstr>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Название презентации</dc:title>
  <dc:creator>Елена</dc:creator>
  <cp:lastModifiedBy>Таншолпан</cp:lastModifiedBy>
  <cp:revision>102</cp:revision>
  <dcterms:created xsi:type="dcterms:W3CDTF">2013-07-29T17:42:42Z</dcterms:created>
  <dcterms:modified xsi:type="dcterms:W3CDTF">2014-12-04T18:20:46Z</dcterms:modified>
</cp:coreProperties>
</file>