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4"/>
  </p:notesMasterIdLst>
  <p:sldIdLst>
    <p:sldId id="256" r:id="rId2"/>
    <p:sldId id="285" r:id="rId3"/>
    <p:sldId id="295" r:id="rId4"/>
    <p:sldId id="264" r:id="rId5"/>
    <p:sldId id="259" r:id="rId6"/>
    <p:sldId id="269" r:id="rId7"/>
    <p:sldId id="270" r:id="rId8"/>
    <p:sldId id="271" r:id="rId9"/>
    <p:sldId id="273" r:id="rId10"/>
    <p:sldId id="274" r:id="rId11"/>
    <p:sldId id="276" r:id="rId12"/>
    <p:sldId id="296" r:id="rId13"/>
    <p:sldId id="286" r:id="rId14"/>
    <p:sldId id="266" r:id="rId15"/>
    <p:sldId id="301" r:id="rId16"/>
    <p:sldId id="299" r:id="rId17"/>
    <p:sldId id="287" r:id="rId18"/>
    <p:sldId id="288" r:id="rId19"/>
    <p:sldId id="290" r:id="rId20"/>
    <p:sldId id="291" r:id="rId21"/>
    <p:sldId id="292" r:id="rId22"/>
    <p:sldId id="29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9.xml"/><Relationship Id="rId1" Type="http://schemas.openxmlformats.org/officeDocument/2006/relationships/slide" Target="../slides/slide6.xml"/><Relationship Id="rId6" Type="http://schemas.openxmlformats.org/officeDocument/2006/relationships/slide" Target="../slides/slide11.xml"/><Relationship Id="rId5" Type="http://schemas.openxmlformats.org/officeDocument/2006/relationships/slide" Target="../slides/slide10.xml"/><Relationship Id="rId4" Type="http://schemas.openxmlformats.org/officeDocument/2006/relationships/slide" Target="../slides/slide8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hyperlink" Target="&#1040;%20&#1076;&#1077;&#1085;&#1075;&#1077;&#1081;.docx" TargetMode="Externa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&#1042;%20&#1076;&#1077;&#1085;&#1075;&#1077;&#1081;.docx" TargetMode="Externa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&#1057;%20%20&#1076;&#1077;&#1085;&#1075;&#1077;&#1081;.docx" TargetMode="External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hyperlink" Target="&#1040;%20&#1090;&#1077;&#1089;&#1090;.docx" TargetMode="External"/><Relationship Id="rId1" Type="http://schemas.openxmlformats.org/officeDocument/2006/relationships/slide" Target="../slides/slide17.xm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slide" Target="../slides/slide19.xm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hyperlink" Target="&#1057;1.docx" TargetMode="External"/><Relationship Id="rId1" Type="http://schemas.openxmlformats.org/officeDocument/2006/relationships/slide" Target="../slides/slide21.xml"/><Relationship Id="rId4" Type="http://schemas.openxmlformats.org/officeDocument/2006/relationships/hyperlink" Target="&#1057;2.docx" TargetMode="Externa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hyperlink" Target="&#1040;%20&#1076;&#1077;&#1085;&#1075;&#1077;&#1081;.docx" TargetMode="External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&#1042;%20&#1076;&#1077;&#1085;&#1075;&#1077;&#1081;.docx" TargetMode="External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&#1057;%20%20&#1076;&#1077;&#1085;&#1075;&#1077;&#1081;.docx" TargetMode="External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hyperlink" Target="&#1040;%20&#1090;&#1077;&#1089;&#1090;.docx" TargetMode="External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hyperlink" Target="&#1057;2.docx" TargetMode="External"/><Relationship Id="rId1" Type="http://schemas.openxmlformats.org/officeDocument/2006/relationships/hyperlink" Target="&#1057;1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423F92-A91E-4059-AD87-48C1389D0CDA}" type="doc">
      <dgm:prSet loTypeId="urn:microsoft.com/office/officeart/2005/8/layout/vProcess5" loCatId="process" qsTypeId="urn:microsoft.com/office/officeart/2005/8/quickstyle/3d1" qsCatId="3D" csTypeId="urn:microsoft.com/office/officeart/2005/8/colors/accent1_2" csCatId="accent1" phldr="1"/>
      <dgm:spPr/>
    </dgm:pt>
    <dgm:pt modelId="{16C69FEF-FDE9-464F-96E2-AACCBF9D0C5A}">
      <dgm:prSet phldrT="[Текст]" custT="1"/>
      <dgm:spPr/>
      <dgm:t>
        <a:bodyPr/>
        <a:lstStyle/>
        <a:p>
          <a:r>
            <a:rPr lang="kk-KZ" sz="2400" b="1" i="1" strike="noStrike" spc="0" dirty="0" smtClean="0">
              <a:effectLst/>
              <a:latin typeface="Times New Roman" pitchFamily="18" charset="0"/>
              <a:cs typeface="Times New Roman" pitchFamily="18" charset="0"/>
            </a:rPr>
            <a:t>Функцияның қасиетерін қолданып әр түрлі деңгейлік есептер шығарып үйрену </a:t>
          </a:r>
          <a:endParaRPr lang="ru-RU" sz="2400" b="1" i="1" strike="noStrike" spc="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C105805E-95A7-4FC1-8B66-BBCF796C7C76}" type="parTrans" cxnId="{3FB64306-26FF-4E79-B6CB-C00446D6FB8D}">
      <dgm:prSet/>
      <dgm:spPr/>
      <dgm:t>
        <a:bodyPr/>
        <a:lstStyle/>
        <a:p>
          <a:endParaRPr lang="ru-RU"/>
        </a:p>
      </dgm:t>
    </dgm:pt>
    <dgm:pt modelId="{EB05A227-0CFA-496F-B507-5B142274522A}" type="sibTrans" cxnId="{3FB64306-26FF-4E79-B6CB-C00446D6FB8D}">
      <dgm:prSet/>
      <dgm:spPr/>
      <dgm:t>
        <a:bodyPr/>
        <a:lstStyle/>
        <a:p>
          <a:endParaRPr lang="ru-RU"/>
        </a:p>
      </dgm:t>
    </dgm:pt>
    <dgm:pt modelId="{F17B3DA2-0C0A-4936-8D75-0C5E2A67EE10}">
      <dgm:prSet phldrT="[Текст]"/>
      <dgm:spPr/>
      <dgm:t>
        <a:bodyPr/>
        <a:lstStyle/>
        <a:p>
          <a:r>
            <a:rPr lang="kk-KZ" b="1" i="1" strike="noStrike" spc="0" dirty="0" smtClean="0">
              <a:effectLst/>
              <a:latin typeface="Times New Roman" pitchFamily="18" charset="0"/>
              <a:cs typeface="Times New Roman" pitchFamily="18" charset="0"/>
            </a:rPr>
            <a:t>Бірігіп жұмыс жасай отырып, есептерді ақылдасып шешуге жаттығу</a:t>
          </a:r>
          <a:endParaRPr lang="ru-RU" b="1" i="1" strike="noStrike" spc="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BD9C73AF-AB96-4C5D-B7A5-808A64C71E26}" type="parTrans" cxnId="{84A8D5E4-5CBE-4FFF-B7F7-7D4954F15B35}">
      <dgm:prSet/>
      <dgm:spPr/>
      <dgm:t>
        <a:bodyPr/>
        <a:lstStyle/>
        <a:p>
          <a:endParaRPr lang="ru-RU"/>
        </a:p>
      </dgm:t>
    </dgm:pt>
    <dgm:pt modelId="{C69066D3-2731-452D-8E9B-845E0862D172}" type="sibTrans" cxnId="{84A8D5E4-5CBE-4FFF-B7F7-7D4954F15B35}">
      <dgm:prSet/>
      <dgm:spPr/>
      <dgm:t>
        <a:bodyPr/>
        <a:lstStyle/>
        <a:p>
          <a:endParaRPr lang="ru-RU"/>
        </a:p>
      </dgm:t>
    </dgm:pt>
    <dgm:pt modelId="{777B4AB3-3673-44BA-85DF-E37D7A2B2523}" type="pres">
      <dgm:prSet presAssocID="{DE423F92-A91E-4059-AD87-48C1389D0CDA}" presName="outerComposite" presStyleCnt="0">
        <dgm:presLayoutVars>
          <dgm:chMax val="5"/>
          <dgm:dir/>
          <dgm:resizeHandles val="exact"/>
        </dgm:presLayoutVars>
      </dgm:prSet>
      <dgm:spPr/>
    </dgm:pt>
    <dgm:pt modelId="{5EF41C8B-9CF7-4CF0-856D-5D40334F1C95}" type="pres">
      <dgm:prSet presAssocID="{DE423F92-A91E-4059-AD87-48C1389D0CDA}" presName="dummyMaxCanvas" presStyleCnt="0">
        <dgm:presLayoutVars/>
      </dgm:prSet>
      <dgm:spPr/>
    </dgm:pt>
    <dgm:pt modelId="{19C43180-EA41-4F90-91BA-688D4A270280}" type="pres">
      <dgm:prSet presAssocID="{DE423F92-A91E-4059-AD87-48C1389D0CDA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06C791-C0C8-4884-B8F0-1F5804D025E5}" type="pres">
      <dgm:prSet presAssocID="{DE423F92-A91E-4059-AD87-48C1389D0CDA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22AD03-1B75-497C-9B84-CB5D8DEDEF85}" type="pres">
      <dgm:prSet presAssocID="{DE423F92-A91E-4059-AD87-48C1389D0CDA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515AE-724A-4B30-90B5-B70847387B5A}" type="pres">
      <dgm:prSet presAssocID="{DE423F92-A91E-4059-AD87-48C1389D0CDA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E7CBCD-DA21-463E-ADDB-40A2D91AE481}" type="pres">
      <dgm:prSet presAssocID="{DE423F92-A91E-4059-AD87-48C1389D0CDA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41842C-28CE-42AE-A8A6-14D5E92EE785}" type="presOf" srcId="{EB05A227-0CFA-496F-B507-5B142274522A}" destId="{BF22AD03-1B75-497C-9B84-CB5D8DEDEF85}" srcOrd="0" destOrd="0" presId="urn:microsoft.com/office/officeart/2005/8/layout/vProcess5"/>
    <dgm:cxn modelId="{3FB64306-26FF-4E79-B6CB-C00446D6FB8D}" srcId="{DE423F92-A91E-4059-AD87-48C1389D0CDA}" destId="{16C69FEF-FDE9-464F-96E2-AACCBF9D0C5A}" srcOrd="0" destOrd="0" parTransId="{C105805E-95A7-4FC1-8B66-BBCF796C7C76}" sibTransId="{EB05A227-0CFA-496F-B507-5B142274522A}"/>
    <dgm:cxn modelId="{84A8D5E4-5CBE-4FFF-B7F7-7D4954F15B35}" srcId="{DE423F92-A91E-4059-AD87-48C1389D0CDA}" destId="{F17B3DA2-0C0A-4936-8D75-0C5E2A67EE10}" srcOrd="1" destOrd="0" parTransId="{BD9C73AF-AB96-4C5D-B7A5-808A64C71E26}" sibTransId="{C69066D3-2731-452D-8E9B-845E0862D172}"/>
    <dgm:cxn modelId="{717D892F-67E8-43CD-8F66-1DBBB02761C6}" type="presOf" srcId="{F17B3DA2-0C0A-4936-8D75-0C5E2A67EE10}" destId="{C0E7CBCD-DA21-463E-ADDB-40A2D91AE481}" srcOrd="1" destOrd="0" presId="urn:microsoft.com/office/officeart/2005/8/layout/vProcess5"/>
    <dgm:cxn modelId="{9A0C0DA9-6448-4D54-AAAD-9401B2F1D956}" type="presOf" srcId="{DE423F92-A91E-4059-AD87-48C1389D0CDA}" destId="{777B4AB3-3673-44BA-85DF-E37D7A2B2523}" srcOrd="0" destOrd="0" presId="urn:microsoft.com/office/officeart/2005/8/layout/vProcess5"/>
    <dgm:cxn modelId="{24354E36-35FF-4119-990A-B12548B69EE5}" type="presOf" srcId="{F17B3DA2-0C0A-4936-8D75-0C5E2A67EE10}" destId="{9F06C791-C0C8-4884-B8F0-1F5804D025E5}" srcOrd="0" destOrd="0" presId="urn:microsoft.com/office/officeart/2005/8/layout/vProcess5"/>
    <dgm:cxn modelId="{AAE02E36-C892-448D-8686-4A1F7A5B4CD2}" type="presOf" srcId="{16C69FEF-FDE9-464F-96E2-AACCBF9D0C5A}" destId="{C63515AE-724A-4B30-90B5-B70847387B5A}" srcOrd="1" destOrd="0" presId="urn:microsoft.com/office/officeart/2005/8/layout/vProcess5"/>
    <dgm:cxn modelId="{6138C10F-07EE-4470-B4E2-660DD203A5A7}" type="presOf" srcId="{16C69FEF-FDE9-464F-96E2-AACCBF9D0C5A}" destId="{19C43180-EA41-4F90-91BA-688D4A270280}" srcOrd="0" destOrd="0" presId="urn:microsoft.com/office/officeart/2005/8/layout/vProcess5"/>
    <dgm:cxn modelId="{136926EA-F023-491D-B9F9-CF03AC76A12C}" type="presParOf" srcId="{777B4AB3-3673-44BA-85DF-E37D7A2B2523}" destId="{5EF41C8B-9CF7-4CF0-856D-5D40334F1C95}" srcOrd="0" destOrd="0" presId="urn:microsoft.com/office/officeart/2005/8/layout/vProcess5"/>
    <dgm:cxn modelId="{A018DF78-22F1-498F-9173-00C8BBBF5705}" type="presParOf" srcId="{777B4AB3-3673-44BA-85DF-E37D7A2B2523}" destId="{19C43180-EA41-4F90-91BA-688D4A270280}" srcOrd="1" destOrd="0" presId="urn:microsoft.com/office/officeart/2005/8/layout/vProcess5"/>
    <dgm:cxn modelId="{56703E96-5E54-46FD-ADBE-5E097C28EE55}" type="presParOf" srcId="{777B4AB3-3673-44BA-85DF-E37D7A2B2523}" destId="{9F06C791-C0C8-4884-B8F0-1F5804D025E5}" srcOrd="2" destOrd="0" presId="urn:microsoft.com/office/officeart/2005/8/layout/vProcess5"/>
    <dgm:cxn modelId="{F534C1C9-C2DF-4299-BCC0-1CFA69F1398C}" type="presParOf" srcId="{777B4AB3-3673-44BA-85DF-E37D7A2B2523}" destId="{BF22AD03-1B75-497C-9B84-CB5D8DEDEF85}" srcOrd="3" destOrd="0" presId="urn:microsoft.com/office/officeart/2005/8/layout/vProcess5"/>
    <dgm:cxn modelId="{BEE21047-5505-49B4-8D6C-EAC2BB22E488}" type="presParOf" srcId="{777B4AB3-3673-44BA-85DF-E37D7A2B2523}" destId="{C63515AE-724A-4B30-90B5-B70847387B5A}" srcOrd="4" destOrd="0" presId="urn:microsoft.com/office/officeart/2005/8/layout/vProcess5"/>
    <dgm:cxn modelId="{DE182047-5DED-44F5-B40E-68154DCFDBF9}" type="presParOf" srcId="{777B4AB3-3673-44BA-85DF-E37D7A2B2523}" destId="{C0E7CBCD-DA21-463E-ADDB-40A2D91AE481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E49E38-6E7C-4418-99EA-B3A463A3B40D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84E30D-1404-4587-B83A-877362896C42}">
      <dgm:prSet phldrT="[Текст]"/>
      <dgm:spPr/>
      <dgm:t>
        <a:bodyPr/>
        <a:lstStyle/>
        <a:p>
          <a:r>
            <a:rPr lang="kk-KZ" b="1" i="1" dirty="0" smtClean="0">
              <a:latin typeface="Times New Roman" pitchFamily="18" charset="0"/>
              <a:cs typeface="Times New Roman" pitchFamily="18" charset="0"/>
            </a:rPr>
            <a:t>А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C53614C3-529C-4A27-BD50-59A383907B07}" type="parTrans" cxnId="{E9B9C53A-3BFC-460A-8DC7-7BD9882AA87B}">
      <dgm:prSet/>
      <dgm:spPr/>
      <dgm:t>
        <a:bodyPr/>
        <a:lstStyle/>
        <a:p>
          <a:endParaRPr lang="ru-RU"/>
        </a:p>
      </dgm:t>
    </dgm:pt>
    <dgm:pt modelId="{5E1BBC20-B653-4D6E-A180-7052D5542098}" type="sibTrans" cxnId="{E9B9C53A-3BFC-460A-8DC7-7BD9882AA87B}">
      <dgm:prSet/>
      <dgm:spPr/>
      <dgm:t>
        <a:bodyPr/>
        <a:lstStyle/>
        <a:p>
          <a:endParaRPr lang="ru-RU"/>
        </a:p>
      </dgm:t>
    </dgm:pt>
    <dgm:pt modelId="{236D24AE-5D03-4118-B171-FD1689785680}">
      <dgm:prSet phldrT="[Текст]"/>
      <dgm:spPr>
        <a:solidFill>
          <a:schemeClr val="accent2">
            <a:alpha val="90000"/>
          </a:schemeClr>
        </a:solidFill>
      </dgm:spPr>
      <dgm:t>
        <a:bodyPr/>
        <a:lstStyle/>
        <a:p>
          <a:r>
            <a:rPr lang="kk-KZ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Оқулық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ABF9AFF8-94F5-4398-940C-3744F1890C55}" type="parTrans" cxnId="{CE34D158-D675-454E-B63E-7D78767F59B6}">
      <dgm:prSet/>
      <dgm:spPr/>
      <dgm:t>
        <a:bodyPr/>
        <a:lstStyle/>
        <a:p>
          <a:endParaRPr lang="ru-RU"/>
        </a:p>
      </dgm:t>
    </dgm:pt>
    <dgm:pt modelId="{2C1F454A-A315-4AA1-9CEA-FE66432079D8}" type="sibTrans" cxnId="{CE34D158-D675-454E-B63E-7D78767F59B6}">
      <dgm:prSet/>
      <dgm:spPr/>
      <dgm:t>
        <a:bodyPr/>
        <a:lstStyle/>
        <a:p>
          <a:endParaRPr lang="ru-RU"/>
        </a:p>
      </dgm:t>
    </dgm:pt>
    <dgm:pt modelId="{F548FE18-D31E-4FD5-90A2-B97093C66298}">
      <dgm:prSet phldrT="[Текст]"/>
      <dgm:spPr>
        <a:solidFill>
          <a:schemeClr val="accent2">
            <a:alpha val="90000"/>
          </a:schemeClr>
        </a:solidFill>
      </dgm:spPr>
      <dgm:t>
        <a:bodyPr/>
        <a:lstStyle/>
        <a:p>
          <a:r>
            <a:rPr lang="kk-KZ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2" action="ppaction://hlinksldjump"/>
            </a:rPr>
            <a:t>Тест тапсырмасы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7B0CCFF8-8867-4892-BCC5-51EE1FFBD67C}" type="parTrans" cxnId="{EC08ECA3-B57F-4E50-A42C-CF89CC996F92}">
      <dgm:prSet/>
      <dgm:spPr/>
      <dgm:t>
        <a:bodyPr/>
        <a:lstStyle/>
        <a:p>
          <a:endParaRPr lang="ru-RU"/>
        </a:p>
      </dgm:t>
    </dgm:pt>
    <dgm:pt modelId="{897E9AF2-2444-449F-9261-16D182950F67}" type="sibTrans" cxnId="{EC08ECA3-B57F-4E50-A42C-CF89CC996F92}">
      <dgm:prSet/>
      <dgm:spPr/>
      <dgm:t>
        <a:bodyPr/>
        <a:lstStyle/>
        <a:p>
          <a:endParaRPr lang="ru-RU"/>
        </a:p>
      </dgm:t>
    </dgm:pt>
    <dgm:pt modelId="{764C3C9E-BE4D-4A8C-AEA4-755BAA52976D}">
      <dgm:prSet phldrT="[Текст]"/>
      <dgm:spPr/>
      <dgm:t>
        <a:bodyPr/>
        <a:lstStyle/>
        <a:p>
          <a:r>
            <a:rPr lang="kk-KZ" b="1" i="1" dirty="0" smtClean="0">
              <a:latin typeface="Times New Roman" pitchFamily="18" charset="0"/>
              <a:cs typeface="Times New Roman" pitchFamily="18" charset="0"/>
            </a:rPr>
            <a:t>В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E4EA52C8-0D71-4CCD-9347-3FF72EF15245}" type="parTrans" cxnId="{1A43F0D6-CCEE-48DF-83D5-B1D8DC3BE037}">
      <dgm:prSet/>
      <dgm:spPr/>
      <dgm:t>
        <a:bodyPr/>
        <a:lstStyle/>
        <a:p>
          <a:endParaRPr lang="ru-RU"/>
        </a:p>
      </dgm:t>
    </dgm:pt>
    <dgm:pt modelId="{AFCD99D7-29D9-4AB7-82EE-D14D8EC34B8E}" type="sibTrans" cxnId="{1A43F0D6-CCEE-48DF-83D5-B1D8DC3BE037}">
      <dgm:prSet/>
      <dgm:spPr/>
      <dgm:t>
        <a:bodyPr/>
        <a:lstStyle/>
        <a:p>
          <a:endParaRPr lang="ru-RU"/>
        </a:p>
      </dgm:t>
    </dgm:pt>
    <dgm:pt modelId="{DFD5F1A8-5BF2-44A3-9514-AFD3AF9D0A4F}">
      <dgm:prSet phldrT="[Текст]"/>
      <dgm:spPr>
        <a:solidFill>
          <a:schemeClr val="accent2">
            <a:alpha val="90000"/>
          </a:schemeClr>
        </a:solidFill>
      </dgm:spPr>
      <dgm:t>
        <a:bodyPr/>
        <a:lstStyle/>
        <a:p>
          <a:r>
            <a:rPr lang="kk-KZ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3" action="ppaction://hlinksldjump"/>
            </a:rPr>
            <a:t>Оқулық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ED8CE463-572D-4D6A-9DF2-7327515EBB92}" type="parTrans" cxnId="{3D8F6AD8-F085-437B-A538-868EA3C1ACF7}">
      <dgm:prSet/>
      <dgm:spPr/>
      <dgm:t>
        <a:bodyPr/>
        <a:lstStyle/>
        <a:p>
          <a:endParaRPr lang="ru-RU"/>
        </a:p>
      </dgm:t>
    </dgm:pt>
    <dgm:pt modelId="{219E0427-C00B-4F28-87E4-E25FCD5DF597}" type="sibTrans" cxnId="{3D8F6AD8-F085-437B-A538-868EA3C1ACF7}">
      <dgm:prSet/>
      <dgm:spPr/>
      <dgm:t>
        <a:bodyPr/>
        <a:lstStyle/>
        <a:p>
          <a:endParaRPr lang="ru-RU"/>
        </a:p>
      </dgm:t>
    </dgm:pt>
    <dgm:pt modelId="{F6F455C5-7B05-4BD4-BD96-446C384A431F}">
      <dgm:prSet phldrT="[Текст]"/>
      <dgm:spPr/>
      <dgm:t>
        <a:bodyPr/>
        <a:lstStyle/>
        <a:p>
          <a:r>
            <a:rPr lang="kk-KZ" b="1" i="1" dirty="0" smtClean="0">
              <a:latin typeface="Times New Roman" pitchFamily="18" charset="0"/>
              <a:cs typeface="Times New Roman" pitchFamily="18" charset="0"/>
            </a:rPr>
            <a:t>С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F0244E84-CD27-4D0E-80FE-08C18F30C390}" type="parTrans" cxnId="{AE3B2823-FB59-482C-BD08-0A9ACFE824A9}">
      <dgm:prSet/>
      <dgm:spPr/>
      <dgm:t>
        <a:bodyPr/>
        <a:lstStyle/>
        <a:p>
          <a:endParaRPr lang="ru-RU"/>
        </a:p>
      </dgm:t>
    </dgm:pt>
    <dgm:pt modelId="{D49F7600-2E75-4647-9BBB-0A699B3F15F5}" type="sibTrans" cxnId="{AE3B2823-FB59-482C-BD08-0A9ACFE824A9}">
      <dgm:prSet/>
      <dgm:spPr/>
      <dgm:t>
        <a:bodyPr/>
        <a:lstStyle/>
        <a:p>
          <a:endParaRPr lang="ru-RU"/>
        </a:p>
      </dgm:t>
    </dgm:pt>
    <dgm:pt modelId="{51BC6629-338F-4D2C-9A3A-0F2A9923E598}">
      <dgm:prSet phldrT="[Текст]"/>
      <dgm:spPr>
        <a:solidFill>
          <a:schemeClr val="accent2">
            <a:alpha val="90000"/>
          </a:schemeClr>
        </a:solidFill>
      </dgm:spPr>
      <dgm:t>
        <a:bodyPr/>
        <a:lstStyle/>
        <a:p>
          <a:r>
            <a:rPr lang="kk-KZ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4" action="ppaction://hlinksldjump"/>
            </a:rPr>
            <a:t>Оқулық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CE8C081-0003-478F-8FAF-4E29409516DA}" type="parTrans" cxnId="{657CB745-4276-45D1-8B10-66E68E208840}">
      <dgm:prSet/>
      <dgm:spPr/>
      <dgm:t>
        <a:bodyPr/>
        <a:lstStyle/>
        <a:p>
          <a:endParaRPr lang="ru-RU"/>
        </a:p>
      </dgm:t>
    </dgm:pt>
    <dgm:pt modelId="{9945ED4D-27D8-4D6C-877B-2EF537651923}" type="sibTrans" cxnId="{657CB745-4276-45D1-8B10-66E68E208840}">
      <dgm:prSet/>
      <dgm:spPr/>
      <dgm:t>
        <a:bodyPr/>
        <a:lstStyle/>
        <a:p>
          <a:endParaRPr lang="ru-RU"/>
        </a:p>
      </dgm:t>
    </dgm:pt>
    <dgm:pt modelId="{C55A89C7-61C8-4D1F-92D0-7539926034DE}">
      <dgm:prSet/>
      <dgm:spPr>
        <a:solidFill>
          <a:schemeClr val="accent2">
            <a:alpha val="90000"/>
          </a:schemeClr>
        </a:solidFill>
      </dgm:spPr>
      <dgm:t>
        <a:bodyPr/>
        <a:lstStyle/>
        <a:p>
          <a:r>
            <a:rPr lang="kk-KZ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5" action="ppaction://hlinksldjump"/>
            </a:rPr>
            <a:t>Тест тапсырмасы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4DECD96F-8C6E-4945-9ECC-BA7347529B40}" type="parTrans" cxnId="{D6F626FB-2969-4CD6-8015-5C0946FB3A82}">
      <dgm:prSet/>
      <dgm:spPr/>
      <dgm:t>
        <a:bodyPr/>
        <a:lstStyle/>
        <a:p>
          <a:endParaRPr lang="ru-RU"/>
        </a:p>
      </dgm:t>
    </dgm:pt>
    <dgm:pt modelId="{D7E50CE8-A643-472B-B9DC-F5EDD9EA2C2B}" type="sibTrans" cxnId="{D6F626FB-2969-4CD6-8015-5C0946FB3A82}">
      <dgm:prSet/>
      <dgm:spPr/>
      <dgm:t>
        <a:bodyPr/>
        <a:lstStyle/>
        <a:p>
          <a:endParaRPr lang="ru-RU"/>
        </a:p>
      </dgm:t>
    </dgm:pt>
    <dgm:pt modelId="{3B3E59B0-6DDA-4664-B709-BAAD7FDBBB4E}">
      <dgm:prSet/>
      <dgm:spPr>
        <a:solidFill>
          <a:schemeClr val="accent2">
            <a:alpha val="90000"/>
          </a:schemeClr>
        </a:solidFill>
      </dgm:spPr>
      <dgm:t>
        <a:bodyPr/>
        <a:lstStyle/>
        <a:p>
          <a:r>
            <a:rPr lang="kk-KZ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6" action="ppaction://hlinksldjump"/>
            </a:rPr>
            <a:t>Тест тапсырмасы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E9AEB43C-0ACD-42FD-82D1-1A3029D91BEF}" type="parTrans" cxnId="{89308AFF-51AF-4B5C-B2D5-B9B4528E5631}">
      <dgm:prSet/>
      <dgm:spPr/>
      <dgm:t>
        <a:bodyPr/>
        <a:lstStyle/>
        <a:p>
          <a:endParaRPr lang="ru-RU"/>
        </a:p>
      </dgm:t>
    </dgm:pt>
    <dgm:pt modelId="{BBB0D3A1-84B2-4FBF-945E-3E1481B0CDD3}" type="sibTrans" cxnId="{89308AFF-51AF-4B5C-B2D5-B9B4528E5631}">
      <dgm:prSet/>
      <dgm:spPr/>
      <dgm:t>
        <a:bodyPr/>
        <a:lstStyle/>
        <a:p>
          <a:endParaRPr lang="ru-RU"/>
        </a:p>
      </dgm:t>
    </dgm:pt>
    <dgm:pt modelId="{ECB1C5E0-3A99-4CAE-8907-355BD5208388}" type="pres">
      <dgm:prSet presAssocID="{1DE49E38-6E7C-4418-99EA-B3A463A3B40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D1874E-DA77-4776-858E-26C2471B3F75}" type="pres">
      <dgm:prSet presAssocID="{0584E30D-1404-4587-B83A-877362896C42}" presName="composite" presStyleCnt="0"/>
      <dgm:spPr/>
    </dgm:pt>
    <dgm:pt modelId="{CB6F008D-7606-4C7E-BD5D-B46FFAA60D51}" type="pres">
      <dgm:prSet presAssocID="{0584E30D-1404-4587-B83A-877362896C4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8E42B-98B9-44A2-839B-D424640C7732}" type="pres">
      <dgm:prSet presAssocID="{0584E30D-1404-4587-B83A-877362896C4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414064-28D5-4810-9100-1E9686526CAA}" type="pres">
      <dgm:prSet presAssocID="{5E1BBC20-B653-4D6E-A180-7052D5542098}" presName="sp" presStyleCnt="0"/>
      <dgm:spPr/>
    </dgm:pt>
    <dgm:pt modelId="{B59EF6C7-0B8B-413B-8A23-901765648141}" type="pres">
      <dgm:prSet presAssocID="{764C3C9E-BE4D-4A8C-AEA4-755BAA52976D}" presName="composite" presStyleCnt="0"/>
      <dgm:spPr/>
    </dgm:pt>
    <dgm:pt modelId="{FEB86DE8-709F-4F2F-8236-A8C51BBBDE0A}" type="pres">
      <dgm:prSet presAssocID="{764C3C9E-BE4D-4A8C-AEA4-755BAA52976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0B2A63-E205-48F2-AB83-DF090F152402}" type="pres">
      <dgm:prSet presAssocID="{764C3C9E-BE4D-4A8C-AEA4-755BAA52976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DAC79D-67BE-4F66-A6EF-F90E3EE2BCF0}" type="pres">
      <dgm:prSet presAssocID="{AFCD99D7-29D9-4AB7-82EE-D14D8EC34B8E}" presName="sp" presStyleCnt="0"/>
      <dgm:spPr/>
    </dgm:pt>
    <dgm:pt modelId="{8259F251-038F-47D5-9B2D-B2CD3375BB08}" type="pres">
      <dgm:prSet presAssocID="{F6F455C5-7B05-4BD4-BD96-446C384A431F}" presName="composite" presStyleCnt="0"/>
      <dgm:spPr/>
    </dgm:pt>
    <dgm:pt modelId="{A804A750-8FEB-436D-89DE-CA6101D631F1}" type="pres">
      <dgm:prSet presAssocID="{F6F455C5-7B05-4BD4-BD96-446C384A431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E8F255-AEB4-48C8-8C43-71FF8BD69262}" type="pres">
      <dgm:prSet presAssocID="{F6F455C5-7B05-4BD4-BD96-446C384A431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D2F757-B93F-447D-99D3-D0742E9D0D55}" type="presOf" srcId="{1DE49E38-6E7C-4418-99EA-B3A463A3B40D}" destId="{ECB1C5E0-3A99-4CAE-8907-355BD5208388}" srcOrd="0" destOrd="0" presId="urn:microsoft.com/office/officeart/2005/8/layout/chevron2"/>
    <dgm:cxn modelId="{A531427E-C3F9-494F-B026-6BC16F961EFE}" type="presOf" srcId="{F548FE18-D31E-4FD5-90A2-B97093C66298}" destId="{8AD8E42B-98B9-44A2-839B-D424640C7732}" srcOrd="0" destOrd="1" presId="urn:microsoft.com/office/officeart/2005/8/layout/chevron2"/>
    <dgm:cxn modelId="{EC08ECA3-B57F-4E50-A42C-CF89CC996F92}" srcId="{0584E30D-1404-4587-B83A-877362896C42}" destId="{F548FE18-D31E-4FD5-90A2-B97093C66298}" srcOrd="1" destOrd="0" parTransId="{7B0CCFF8-8867-4892-BCC5-51EE1FFBD67C}" sibTransId="{897E9AF2-2444-449F-9261-16D182950F67}"/>
    <dgm:cxn modelId="{A4D32470-4533-4040-BA7E-2F4D0B9F4570}" type="presOf" srcId="{0584E30D-1404-4587-B83A-877362896C42}" destId="{CB6F008D-7606-4C7E-BD5D-B46FFAA60D51}" srcOrd="0" destOrd="0" presId="urn:microsoft.com/office/officeart/2005/8/layout/chevron2"/>
    <dgm:cxn modelId="{657CB745-4276-45D1-8B10-66E68E208840}" srcId="{F6F455C5-7B05-4BD4-BD96-446C384A431F}" destId="{51BC6629-338F-4D2C-9A3A-0F2A9923E598}" srcOrd="0" destOrd="0" parTransId="{CCE8C081-0003-478F-8FAF-4E29409516DA}" sibTransId="{9945ED4D-27D8-4D6C-877B-2EF537651923}"/>
    <dgm:cxn modelId="{48A86B0C-FBE6-4FB4-A36F-3CDB8EE8814A}" type="presOf" srcId="{51BC6629-338F-4D2C-9A3A-0F2A9923E598}" destId="{B0E8F255-AEB4-48C8-8C43-71FF8BD69262}" srcOrd="0" destOrd="0" presId="urn:microsoft.com/office/officeart/2005/8/layout/chevron2"/>
    <dgm:cxn modelId="{1A43F0D6-CCEE-48DF-83D5-B1D8DC3BE037}" srcId="{1DE49E38-6E7C-4418-99EA-B3A463A3B40D}" destId="{764C3C9E-BE4D-4A8C-AEA4-755BAA52976D}" srcOrd="1" destOrd="0" parTransId="{E4EA52C8-0D71-4CCD-9347-3FF72EF15245}" sibTransId="{AFCD99D7-29D9-4AB7-82EE-D14D8EC34B8E}"/>
    <dgm:cxn modelId="{CD924725-104E-43B5-A7A4-AD70BB6F169E}" type="presOf" srcId="{C55A89C7-61C8-4D1F-92D0-7539926034DE}" destId="{960B2A63-E205-48F2-AB83-DF090F152402}" srcOrd="0" destOrd="1" presId="urn:microsoft.com/office/officeart/2005/8/layout/chevron2"/>
    <dgm:cxn modelId="{CE34D158-D675-454E-B63E-7D78767F59B6}" srcId="{0584E30D-1404-4587-B83A-877362896C42}" destId="{236D24AE-5D03-4118-B171-FD1689785680}" srcOrd="0" destOrd="0" parTransId="{ABF9AFF8-94F5-4398-940C-3744F1890C55}" sibTransId="{2C1F454A-A315-4AA1-9CEA-FE66432079D8}"/>
    <dgm:cxn modelId="{859A0FFE-ED67-40B4-9B31-CA9856D818A4}" type="presOf" srcId="{DFD5F1A8-5BF2-44A3-9514-AFD3AF9D0A4F}" destId="{960B2A63-E205-48F2-AB83-DF090F152402}" srcOrd="0" destOrd="0" presId="urn:microsoft.com/office/officeart/2005/8/layout/chevron2"/>
    <dgm:cxn modelId="{AE3B2823-FB59-482C-BD08-0A9ACFE824A9}" srcId="{1DE49E38-6E7C-4418-99EA-B3A463A3B40D}" destId="{F6F455C5-7B05-4BD4-BD96-446C384A431F}" srcOrd="2" destOrd="0" parTransId="{F0244E84-CD27-4D0E-80FE-08C18F30C390}" sibTransId="{D49F7600-2E75-4647-9BBB-0A699B3F15F5}"/>
    <dgm:cxn modelId="{89308AFF-51AF-4B5C-B2D5-B9B4528E5631}" srcId="{F6F455C5-7B05-4BD4-BD96-446C384A431F}" destId="{3B3E59B0-6DDA-4664-B709-BAAD7FDBBB4E}" srcOrd="1" destOrd="0" parTransId="{E9AEB43C-0ACD-42FD-82D1-1A3029D91BEF}" sibTransId="{BBB0D3A1-84B2-4FBF-945E-3E1481B0CDD3}"/>
    <dgm:cxn modelId="{1A658D44-870E-469E-B138-94988AD06AE2}" type="presOf" srcId="{3B3E59B0-6DDA-4664-B709-BAAD7FDBBB4E}" destId="{B0E8F255-AEB4-48C8-8C43-71FF8BD69262}" srcOrd="0" destOrd="1" presId="urn:microsoft.com/office/officeart/2005/8/layout/chevron2"/>
    <dgm:cxn modelId="{6ED8FCB2-83EC-4894-A67C-6620EFA648BC}" type="presOf" srcId="{764C3C9E-BE4D-4A8C-AEA4-755BAA52976D}" destId="{FEB86DE8-709F-4F2F-8236-A8C51BBBDE0A}" srcOrd="0" destOrd="0" presId="urn:microsoft.com/office/officeart/2005/8/layout/chevron2"/>
    <dgm:cxn modelId="{E9B9C53A-3BFC-460A-8DC7-7BD9882AA87B}" srcId="{1DE49E38-6E7C-4418-99EA-B3A463A3B40D}" destId="{0584E30D-1404-4587-B83A-877362896C42}" srcOrd="0" destOrd="0" parTransId="{C53614C3-529C-4A27-BD50-59A383907B07}" sibTransId="{5E1BBC20-B653-4D6E-A180-7052D5542098}"/>
    <dgm:cxn modelId="{3D8F6AD8-F085-437B-A538-868EA3C1ACF7}" srcId="{764C3C9E-BE4D-4A8C-AEA4-755BAA52976D}" destId="{DFD5F1A8-5BF2-44A3-9514-AFD3AF9D0A4F}" srcOrd="0" destOrd="0" parTransId="{ED8CE463-572D-4D6A-9DF2-7327515EBB92}" sibTransId="{219E0427-C00B-4F28-87E4-E25FCD5DF597}"/>
    <dgm:cxn modelId="{175754AC-51DE-4BB9-A18B-0EA5D487A457}" type="presOf" srcId="{236D24AE-5D03-4118-B171-FD1689785680}" destId="{8AD8E42B-98B9-44A2-839B-D424640C7732}" srcOrd="0" destOrd="0" presId="urn:microsoft.com/office/officeart/2005/8/layout/chevron2"/>
    <dgm:cxn modelId="{D6F626FB-2969-4CD6-8015-5C0946FB3A82}" srcId="{764C3C9E-BE4D-4A8C-AEA4-755BAA52976D}" destId="{C55A89C7-61C8-4D1F-92D0-7539926034DE}" srcOrd="1" destOrd="0" parTransId="{4DECD96F-8C6E-4945-9ECC-BA7347529B40}" sibTransId="{D7E50CE8-A643-472B-B9DC-F5EDD9EA2C2B}"/>
    <dgm:cxn modelId="{B5E5AE5F-68E9-4852-ADFB-4AEFCBDAF8C1}" type="presOf" srcId="{F6F455C5-7B05-4BD4-BD96-446C384A431F}" destId="{A804A750-8FEB-436D-89DE-CA6101D631F1}" srcOrd="0" destOrd="0" presId="urn:microsoft.com/office/officeart/2005/8/layout/chevron2"/>
    <dgm:cxn modelId="{E1998AC9-A5F5-488F-B613-06F88DAFBD6F}" type="presParOf" srcId="{ECB1C5E0-3A99-4CAE-8907-355BD5208388}" destId="{76D1874E-DA77-4776-858E-26C2471B3F75}" srcOrd="0" destOrd="0" presId="urn:microsoft.com/office/officeart/2005/8/layout/chevron2"/>
    <dgm:cxn modelId="{E1E6BCB4-8880-4E71-8871-DD594F75EC69}" type="presParOf" srcId="{76D1874E-DA77-4776-858E-26C2471B3F75}" destId="{CB6F008D-7606-4C7E-BD5D-B46FFAA60D51}" srcOrd="0" destOrd="0" presId="urn:microsoft.com/office/officeart/2005/8/layout/chevron2"/>
    <dgm:cxn modelId="{2392B247-A578-4D75-804C-64733D6E218D}" type="presParOf" srcId="{76D1874E-DA77-4776-858E-26C2471B3F75}" destId="{8AD8E42B-98B9-44A2-839B-D424640C7732}" srcOrd="1" destOrd="0" presId="urn:microsoft.com/office/officeart/2005/8/layout/chevron2"/>
    <dgm:cxn modelId="{ABF568E0-5714-4D9B-B52C-1CD0FA182973}" type="presParOf" srcId="{ECB1C5E0-3A99-4CAE-8907-355BD5208388}" destId="{A3414064-28D5-4810-9100-1E9686526CAA}" srcOrd="1" destOrd="0" presId="urn:microsoft.com/office/officeart/2005/8/layout/chevron2"/>
    <dgm:cxn modelId="{EBA8C3FB-1379-4952-A653-B8F33E9CC6D2}" type="presParOf" srcId="{ECB1C5E0-3A99-4CAE-8907-355BD5208388}" destId="{B59EF6C7-0B8B-413B-8A23-901765648141}" srcOrd="2" destOrd="0" presId="urn:microsoft.com/office/officeart/2005/8/layout/chevron2"/>
    <dgm:cxn modelId="{7B7D80DC-CF01-430C-8AB3-FC6CF79D359D}" type="presParOf" srcId="{B59EF6C7-0B8B-413B-8A23-901765648141}" destId="{FEB86DE8-709F-4F2F-8236-A8C51BBBDE0A}" srcOrd="0" destOrd="0" presId="urn:microsoft.com/office/officeart/2005/8/layout/chevron2"/>
    <dgm:cxn modelId="{9AE1A285-C59B-454C-B1EE-59C6248B6ADD}" type="presParOf" srcId="{B59EF6C7-0B8B-413B-8A23-901765648141}" destId="{960B2A63-E205-48F2-AB83-DF090F152402}" srcOrd="1" destOrd="0" presId="urn:microsoft.com/office/officeart/2005/8/layout/chevron2"/>
    <dgm:cxn modelId="{7E5516B5-CFE5-4C50-A84E-D6E78664851F}" type="presParOf" srcId="{ECB1C5E0-3A99-4CAE-8907-355BD5208388}" destId="{75DAC79D-67BE-4F66-A6EF-F90E3EE2BCF0}" srcOrd="3" destOrd="0" presId="urn:microsoft.com/office/officeart/2005/8/layout/chevron2"/>
    <dgm:cxn modelId="{030B08C5-5F8A-47C5-9CCC-D0F85BF7EF3A}" type="presParOf" srcId="{ECB1C5E0-3A99-4CAE-8907-355BD5208388}" destId="{8259F251-038F-47D5-9B2D-B2CD3375BB08}" srcOrd="4" destOrd="0" presId="urn:microsoft.com/office/officeart/2005/8/layout/chevron2"/>
    <dgm:cxn modelId="{74391F23-0D70-4BFC-8F2E-3E0221E48A34}" type="presParOf" srcId="{8259F251-038F-47D5-9B2D-B2CD3375BB08}" destId="{A804A750-8FEB-436D-89DE-CA6101D631F1}" srcOrd="0" destOrd="0" presId="urn:microsoft.com/office/officeart/2005/8/layout/chevron2"/>
    <dgm:cxn modelId="{4DB4F425-7EE3-4DA2-8941-FDA9D3F18F6A}" type="presParOf" srcId="{8259F251-038F-47D5-9B2D-B2CD3375BB08}" destId="{B0E8F255-AEB4-48C8-8C43-71FF8BD6926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6BD88D-E325-4B3C-98E5-AE9FD5039F0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0966EA-60C5-4E37-8D78-F3DA2CD8656A}">
      <dgm:prSet phldrT="[Текст]"/>
      <dgm:spPr/>
      <dgm:t>
        <a:bodyPr/>
        <a:lstStyle/>
        <a:p>
          <a:r>
            <a:rPr lang="kk-KZ" b="1" i="1" dirty="0" smtClean="0">
              <a:latin typeface="Times New Roman" pitchFamily="18" charset="0"/>
              <a:cs typeface="Times New Roman" pitchFamily="18" charset="0"/>
            </a:rPr>
            <a:t>А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62F88A5E-E38B-4B0F-A064-743415813532}" type="parTrans" cxnId="{B427022D-8568-4BCD-87D5-EEFACB4FEDDB}">
      <dgm:prSet/>
      <dgm:spPr/>
      <dgm:t>
        <a:bodyPr/>
        <a:lstStyle/>
        <a:p>
          <a:endParaRPr lang="ru-RU"/>
        </a:p>
      </dgm:t>
    </dgm:pt>
    <dgm:pt modelId="{F3ACED4B-3020-4695-AE9B-295D2723C0BF}" type="sibTrans" cxnId="{B427022D-8568-4BCD-87D5-EEFACB4FEDDB}">
      <dgm:prSet/>
      <dgm:spPr/>
      <dgm:t>
        <a:bodyPr/>
        <a:lstStyle/>
        <a:p>
          <a:endParaRPr lang="ru-RU"/>
        </a:p>
      </dgm:t>
    </dgm:pt>
    <dgm:pt modelId="{09E77689-AB52-46F5-9401-085787963E7B}">
      <dgm:prSet phldrT="[Текст]" custT="1"/>
      <dgm:spPr/>
      <dgm:t>
        <a:bodyPr/>
        <a:lstStyle/>
        <a:p>
          <a:r>
            <a:rPr lang="kk-KZ" sz="4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№4</a:t>
          </a:r>
          <a:r>
            <a:rPr lang="ru-RU" sz="4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5(</a:t>
          </a:r>
          <a:r>
            <a:rPr lang="ru-RU" sz="4800" b="1" i="1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ә</a:t>
          </a:r>
          <a:r>
            <a:rPr lang="ru-RU" sz="4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)</a:t>
          </a:r>
          <a:endParaRPr lang="ru-RU" sz="5200" b="1" dirty="0">
            <a:latin typeface="Times New Roman" pitchFamily="18" charset="0"/>
            <a:cs typeface="Times New Roman" pitchFamily="18" charset="0"/>
          </a:endParaRPr>
        </a:p>
      </dgm:t>
    </dgm:pt>
    <dgm:pt modelId="{F69EF5DE-F67F-4079-8D31-AB41BD0A909A}" type="parTrans" cxnId="{38E145FD-5A80-4E7B-8660-62C22742A05B}">
      <dgm:prSet/>
      <dgm:spPr/>
      <dgm:t>
        <a:bodyPr/>
        <a:lstStyle/>
        <a:p>
          <a:endParaRPr lang="ru-RU"/>
        </a:p>
      </dgm:t>
    </dgm:pt>
    <dgm:pt modelId="{9424D9A2-3D3F-43C2-8462-ABD3A93879A5}" type="sibTrans" cxnId="{38E145FD-5A80-4E7B-8660-62C22742A05B}">
      <dgm:prSet/>
      <dgm:spPr/>
      <dgm:t>
        <a:bodyPr/>
        <a:lstStyle/>
        <a:p>
          <a:endParaRPr lang="ru-RU"/>
        </a:p>
      </dgm:t>
    </dgm:pt>
    <dgm:pt modelId="{4A14E07D-519A-493A-94F7-4C1C3DA11681}">
      <dgm:prSet phldrT="[Текст]" custT="1"/>
      <dgm:spPr/>
      <dgm:t>
        <a:bodyPr/>
        <a:lstStyle/>
        <a:p>
          <a:r>
            <a:rPr lang="kk-KZ" sz="4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</a:t>
          </a:r>
          <a:r>
            <a:rPr lang="ru-RU" sz="4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49</a:t>
          </a:r>
          <a:r>
            <a:rPr lang="kk-KZ" sz="4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(а)</a:t>
          </a:r>
          <a:endParaRPr lang="ru-RU" sz="4800" b="1" dirty="0">
            <a:latin typeface="Times New Roman" pitchFamily="18" charset="0"/>
            <a:cs typeface="Times New Roman" pitchFamily="18" charset="0"/>
          </a:endParaRPr>
        </a:p>
      </dgm:t>
    </dgm:pt>
    <dgm:pt modelId="{61E00653-D03C-44A5-A7EC-15ED16203453}" type="parTrans" cxnId="{8FE1E091-A706-4910-A312-1CB0B76BCEEC}">
      <dgm:prSet/>
      <dgm:spPr/>
      <dgm:t>
        <a:bodyPr/>
        <a:lstStyle/>
        <a:p>
          <a:endParaRPr lang="ru-RU"/>
        </a:p>
      </dgm:t>
    </dgm:pt>
    <dgm:pt modelId="{F3072019-894D-479A-9F49-0FB3EB4B3E95}" type="sibTrans" cxnId="{8FE1E091-A706-4910-A312-1CB0B76BCEEC}">
      <dgm:prSet/>
      <dgm:spPr/>
      <dgm:t>
        <a:bodyPr/>
        <a:lstStyle/>
        <a:p>
          <a:endParaRPr lang="ru-RU"/>
        </a:p>
      </dgm:t>
    </dgm:pt>
    <dgm:pt modelId="{AED6AC71-C801-4B0C-9BC9-4F7C9460339D}" type="pres">
      <dgm:prSet presAssocID="{486BD88D-E325-4B3C-98E5-AE9FD5039F0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5CB53C-6323-4D88-B734-0B0DFA561E85}" type="pres">
      <dgm:prSet presAssocID="{BD0966EA-60C5-4E37-8D78-F3DA2CD8656A}" presName="centerShape" presStyleLbl="node0" presStyleIdx="0" presStyleCnt="1"/>
      <dgm:spPr/>
      <dgm:t>
        <a:bodyPr/>
        <a:lstStyle/>
        <a:p>
          <a:endParaRPr lang="ru-RU"/>
        </a:p>
      </dgm:t>
    </dgm:pt>
    <dgm:pt modelId="{F31B993A-9C93-48FA-8333-E9D9F79DB08D}" type="pres">
      <dgm:prSet presAssocID="{F69EF5DE-F67F-4079-8D31-AB41BD0A909A}" presName="parTrans" presStyleLbl="bgSibTrans2D1" presStyleIdx="0" presStyleCnt="2"/>
      <dgm:spPr/>
      <dgm:t>
        <a:bodyPr/>
        <a:lstStyle/>
        <a:p>
          <a:endParaRPr lang="ru-RU"/>
        </a:p>
      </dgm:t>
    </dgm:pt>
    <dgm:pt modelId="{41F6FA06-16E6-400B-A8E9-A6E869EC68DB}" type="pres">
      <dgm:prSet presAssocID="{09E77689-AB52-46F5-9401-085787963E7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E7DF4C-8FC3-4938-BA30-13CB85ECDA2C}" type="pres">
      <dgm:prSet presAssocID="{61E00653-D03C-44A5-A7EC-15ED16203453}" presName="parTrans" presStyleLbl="bgSibTrans2D1" presStyleIdx="1" presStyleCnt="2"/>
      <dgm:spPr/>
      <dgm:t>
        <a:bodyPr/>
        <a:lstStyle/>
        <a:p>
          <a:endParaRPr lang="ru-RU"/>
        </a:p>
      </dgm:t>
    </dgm:pt>
    <dgm:pt modelId="{C4ADB521-8100-41E2-B680-BC0E1ED34477}" type="pres">
      <dgm:prSet presAssocID="{4A14E07D-519A-493A-94F7-4C1C3DA11681}" presName="node" presStyleLbl="node1" presStyleIdx="1" presStyleCnt="2" custScaleX="1157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AAE071-5491-45ED-88E9-6583B4EE013F}" type="presOf" srcId="{61E00653-D03C-44A5-A7EC-15ED16203453}" destId="{ACE7DF4C-8FC3-4938-BA30-13CB85ECDA2C}" srcOrd="0" destOrd="0" presId="urn:microsoft.com/office/officeart/2005/8/layout/radial4"/>
    <dgm:cxn modelId="{8FE1E091-A706-4910-A312-1CB0B76BCEEC}" srcId="{BD0966EA-60C5-4E37-8D78-F3DA2CD8656A}" destId="{4A14E07D-519A-493A-94F7-4C1C3DA11681}" srcOrd="1" destOrd="0" parTransId="{61E00653-D03C-44A5-A7EC-15ED16203453}" sibTransId="{F3072019-894D-479A-9F49-0FB3EB4B3E95}"/>
    <dgm:cxn modelId="{5DA5E821-34D3-4EB8-B465-EFAFB5D587D0}" type="presOf" srcId="{4A14E07D-519A-493A-94F7-4C1C3DA11681}" destId="{C4ADB521-8100-41E2-B680-BC0E1ED34477}" srcOrd="0" destOrd="0" presId="urn:microsoft.com/office/officeart/2005/8/layout/radial4"/>
    <dgm:cxn modelId="{8A984828-FB38-4A61-82D1-90CAB41DB99E}" type="presOf" srcId="{486BD88D-E325-4B3C-98E5-AE9FD5039F08}" destId="{AED6AC71-C801-4B0C-9BC9-4F7C9460339D}" srcOrd="0" destOrd="0" presId="urn:microsoft.com/office/officeart/2005/8/layout/radial4"/>
    <dgm:cxn modelId="{E3E67559-3119-458E-A399-648448D50E53}" type="presOf" srcId="{09E77689-AB52-46F5-9401-085787963E7B}" destId="{41F6FA06-16E6-400B-A8E9-A6E869EC68DB}" srcOrd="0" destOrd="0" presId="urn:microsoft.com/office/officeart/2005/8/layout/radial4"/>
    <dgm:cxn modelId="{581BF3BC-C70E-4BB2-BE83-ABA181BB3E39}" type="presOf" srcId="{F69EF5DE-F67F-4079-8D31-AB41BD0A909A}" destId="{F31B993A-9C93-48FA-8333-E9D9F79DB08D}" srcOrd="0" destOrd="0" presId="urn:microsoft.com/office/officeart/2005/8/layout/radial4"/>
    <dgm:cxn modelId="{AEA7040E-FC0B-4837-B177-96125A882953}" type="presOf" srcId="{BD0966EA-60C5-4E37-8D78-F3DA2CD8656A}" destId="{A15CB53C-6323-4D88-B734-0B0DFA561E85}" srcOrd="0" destOrd="0" presId="urn:microsoft.com/office/officeart/2005/8/layout/radial4"/>
    <dgm:cxn modelId="{B427022D-8568-4BCD-87D5-EEFACB4FEDDB}" srcId="{486BD88D-E325-4B3C-98E5-AE9FD5039F08}" destId="{BD0966EA-60C5-4E37-8D78-F3DA2CD8656A}" srcOrd="0" destOrd="0" parTransId="{62F88A5E-E38B-4B0F-A064-743415813532}" sibTransId="{F3ACED4B-3020-4695-AE9B-295D2723C0BF}"/>
    <dgm:cxn modelId="{38E145FD-5A80-4E7B-8660-62C22742A05B}" srcId="{BD0966EA-60C5-4E37-8D78-F3DA2CD8656A}" destId="{09E77689-AB52-46F5-9401-085787963E7B}" srcOrd="0" destOrd="0" parTransId="{F69EF5DE-F67F-4079-8D31-AB41BD0A909A}" sibTransId="{9424D9A2-3D3F-43C2-8462-ABD3A93879A5}"/>
    <dgm:cxn modelId="{5D5F6547-3ED7-413D-9A00-02F5434275A4}" type="presParOf" srcId="{AED6AC71-C801-4B0C-9BC9-4F7C9460339D}" destId="{A15CB53C-6323-4D88-B734-0B0DFA561E85}" srcOrd="0" destOrd="0" presId="urn:microsoft.com/office/officeart/2005/8/layout/radial4"/>
    <dgm:cxn modelId="{2A6850B5-A575-4070-9F35-FD710762E782}" type="presParOf" srcId="{AED6AC71-C801-4B0C-9BC9-4F7C9460339D}" destId="{F31B993A-9C93-48FA-8333-E9D9F79DB08D}" srcOrd="1" destOrd="0" presId="urn:microsoft.com/office/officeart/2005/8/layout/radial4"/>
    <dgm:cxn modelId="{3C264F86-AFF9-4633-8437-4BE628BDBCD3}" type="presParOf" srcId="{AED6AC71-C801-4B0C-9BC9-4F7C9460339D}" destId="{41F6FA06-16E6-400B-A8E9-A6E869EC68DB}" srcOrd="2" destOrd="0" presId="urn:microsoft.com/office/officeart/2005/8/layout/radial4"/>
    <dgm:cxn modelId="{3B863E1C-EDBD-4BE1-B13E-B989D2123712}" type="presParOf" srcId="{AED6AC71-C801-4B0C-9BC9-4F7C9460339D}" destId="{ACE7DF4C-8FC3-4938-BA30-13CB85ECDA2C}" srcOrd="3" destOrd="0" presId="urn:microsoft.com/office/officeart/2005/8/layout/radial4"/>
    <dgm:cxn modelId="{C128FC4D-EF1D-4F10-9D19-9A814CE0D563}" type="presParOf" srcId="{AED6AC71-C801-4B0C-9BC9-4F7C9460339D}" destId="{C4ADB521-8100-41E2-B680-BC0E1ED34477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6BD88D-E325-4B3C-98E5-AE9FD5039F0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0966EA-60C5-4E37-8D78-F3DA2CD8656A}">
      <dgm:prSet phldrT="[Текст]"/>
      <dgm:spPr/>
      <dgm:t>
        <a:bodyPr/>
        <a:lstStyle/>
        <a:p>
          <a:r>
            <a:rPr lang="kk-KZ" b="1" i="1" dirty="0" smtClean="0">
              <a:latin typeface="Times New Roman" pitchFamily="18" charset="0"/>
              <a:cs typeface="Times New Roman" pitchFamily="18" charset="0"/>
            </a:rPr>
            <a:t>В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62F88A5E-E38B-4B0F-A064-743415813532}" type="parTrans" cxnId="{B427022D-8568-4BCD-87D5-EEFACB4FEDDB}">
      <dgm:prSet/>
      <dgm:spPr/>
      <dgm:t>
        <a:bodyPr/>
        <a:lstStyle/>
        <a:p>
          <a:endParaRPr lang="ru-RU"/>
        </a:p>
      </dgm:t>
    </dgm:pt>
    <dgm:pt modelId="{F3ACED4B-3020-4695-AE9B-295D2723C0BF}" type="sibTrans" cxnId="{B427022D-8568-4BCD-87D5-EEFACB4FEDDB}">
      <dgm:prSet/>
      <dgm:spPr/>
      <dgm:t>
        <a:bodyPr/>
        <a:lstStyle/>
        <a:p>
          <a:endParaRPr lang="ru-RU"/>
        </a:p>
      </dgm:t>
    </dgm:pt>
    <dgm:pt modelId="{5E54094C-0C71-46DD-8310-135D3624071B}">
      <dgm:prSet phldrT="[Текст]" custT="1"/>
      <dgm:spPr/>
      <dgm:t>
        <a:bodyPr/>
        <a:lstStyle/>
        <a:p>
          <a:r>
            <a:rPr lang="kk-KZ" sz="44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№55(г)</a:t>
          </a:r>
          <a:endParaRPr lang="ru-RU" sz="4400" b="1" dirty="0">
            <a:latin typeface="Times New Roman" pitchFamily="18" charset="0"/>
            <a:cs typeface="Times New Roman" pitchFamily="18" charset="0"/>
          </a:endParaRPr>
        </a:p>
      </dgm:t>
    </dgm:pt>
    <dgm:pt modelId="{6C2EDA00-CEBB-4225-8081-25D650F7604A}" type="parTrans" cxnId="{CC0382C6-61E4-4130-BC71-2CE3EE8E161B}">
      <dgm:prSet/>
      <dgm:spPr/>
      <dgm:t>
        <a:bodyPr/>
        <a:lstStyle/>
        <a:p>
          <a:endParaRPr lang="ru-RU"/>
        </a:p>
      </dgm:t>
    </dgm:pt>
    <dgm:pt modelId="{5EC5BAE4-0D8F-44D7-B951-DBAA976323F5}" type="sibTrans" cxnId="{CC0382C6-61E4-4130-BC71-2CE3EE8E161B}">
      <dgm:prSet/>
      <dgm:spPr/>
      <dgm:t>
        <a:bodyPr/>
        <a:lstStyle/>
        <a:p>
          <a:endParaRPr lang="ru-RU"/>
        </a:p>
      </dgm:t>
    </dgm:pt>
    <dgm:pt modelId="{09E77689-AB52-46F5-9401-085787963E7B}">
      <dgm:prSet phldrT="[Текст]" custT="1"/>
      <dgm:spPr/>
      <dgm:t>
        <a:bodyPr/>
        <a:lstStyle/>
        <a:p>
          <a:r>
            <a:rPr lang="ru-RU" sz="44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№54(</a:t>
          </a:r>
          <a:r>
            <a:rPr lang="kk-KZ" sz="44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ә</a:t>
          </a:r>
          <a:r>
            <a:rPr lang="ru-RU" sz="44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)</a:t>
          </a:r>
          <a:endParaRPr lang="ru-RU" sz="4400" dirty="0">
            <a:latin typeface="Times New Roman" pitchFamily="18" charset="0"/>
            <a:cs typeface="Times New Roman" pitchFamily="18" charset="0"/>
          </a:endParaRPr>
        </a:p>
      </dgm:t>
    </dgm:pt>
    <dgm:pt modelId="{F69EF5DE-F67F-4079-8D31-AB41BD0A909A}" type="parTrans" cxnId="{38E145FD-5A80-4E7B-8660-62C22742A05B}">
      <dgm:prSet/>
      <dgm:spPr/>
      <dgm:t>
        <a:bodyPr/>
        <a:lstStyle/>
        <a:p>
          <a:endParaRPr lang="ru-RU"/>
        </a:p>
      </dgm:t>
    </dgm:pt>
    <dgm:pt modelId="{9424D9A2-3D3F-43C2-8462-ABD3A93879A5}" type="sibTrans" cxnId="{38E145FD-5A80-4E7B-8660-62C22742A05B}">
      <dgm:prSet/>
      <dgm:spPr/>
      <dgm:t>
        <a:bodyPr/>
        <a:lstStyle/>
        <a:p>
          <a:endParaRPr lang="ru-RU"/>
        </a:p>
      </dgm:t>
    </dgm:pt>
    <dgm:pt modelId="{AED6AC71-C801-4B0C-9BC9-4F7C9460339D}" type="pres">
      <dgm:prSet presAssocID="{486BD88D-E325-4B3C-98E5-AE9FD5039F0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5CB53C-6323-4D88-B734-0B0DFA561E85}" type="pres">
      <dgm:prSet presAssocID="{BD0966EA-60C5-4E37-8D78-F3DA2CD8656A}" presName="centerShape" presStyleLbl="node0" presStyleIdx="0" presStyleCnt="1" custLinFactNeighborX="-283" custLinFactNeighborY="1766"/>
      <dgm:spPr/>
      <dgm:t>
        <a:bodyPr/>
        <a:lstStyle/>
        <a:p>
          <a:endParaRPr lang="ru-RU"/>
        </a:p>
      </dgm:t>
    </dgm:pt>
    <dgm:pt modelId="{E462FE01-2CFA-4B7D-AE57-6A4BB08BDF4B}" type="pres">
      <dgm:prSet presAssocID="{6C2EDA00-CEBB-4225-8081-25D650F7604A}" presName="parTrans" presStyleLbl="bgSibTrans2D1" presStyleIdx="0" presStyleCnt="2"/>
      <dgm:spPr/>
      <dgm:t>
        <a:bodyPr/>
        <a:lstStyle/>
        <a:p>
          <a:endParaRPr lang="ru-RU"/>
        </a:p>
      </dgm:t>
    </dgm:pt>
    <dgm:pt modelId="{ABB303DD-F503-4951-83C6-46397163AD25}" type="pres">
      <dgm:prSet presAssocID="{5E54094C-0C71-46DD-8310-135D3624071B}" presName="node" presStyleLbl="node1" presStyleIdx="0" presStyleCnt="2" custScaleX="126811" custScaleY="100000" custRadScaleRad="97883" custRadScaleInc="111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B993A-9C93-48FA-8333-E9D9F79DB08D}" type="pres">
      <dgm:prSet presAssocID="{F69EF5DE-F67F-4079-8D31-AB41BD0A909A}" presName="parTrans" presStyleLbl="bgSibTrans2D1" presStyleIdx="1" presStyleCnt="2"/>
      <dgm:spPr/>
      <dgm:t>
        <a:bodyPr/>
        <a:lstStyle/>
        <a:p>
          <a:endParaRPr lang="ru-RU"/>
        </a:p>
      </dgm:t>
    </dgm:pt>
    <dgm:pt modelId="{41F6FA06-16E6-400B-A8E9-A6E869EC68DB}" type="pres">
      <dgm:prSet presAssocID="{09E77689-AB52-46F5-9401-085787963E7B}" presName="node" presStyleLbl="node1" presStyleIdx="1" presStyleCnt="2" custScaleX="128084" custScaleY="96530" custRadScaleRad="103602" custRadScaleInc="-112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2362C7-B50C-4E9F-8EB9-5A146028B58D}" type="presOf" srcId="{486BD88D-E325-4B3C-98E5-AE9FD5039F08}" destId="{AED6AC71-C801-4B0C-9BC9-4F7C9460339D}" srcOrd="0" destOrd="0" presId="urn:microsoft.com/office/officeart/2005/8/layout/radial4"/>
    <dgm:cxn modelId="{CC0382C6-61E4-4130-BC71-2CE3EE8E161B}" srcId="{BD0966EA-60C5-4E37-8D78-F3DA2CD8656A}" destId="{5E54094C-0C71-46DD-8310-135D3624071B}" srcOrd="0" destOrd="0" parTransId="{6C2EDA00-CEBB-4225-8081-25D650F7604A}" sibTransId="{5EC5BAE4-0D8F-44D7-B951-DBAA976323F5}"/>
    <dgm:cxn modelId="{3DABE292-18E0-4BA6-AA1F-E73F3B194849}" type="presOf" srcId="{6C2EDA00-CEBB-4225-8081-25D650F7604A}" destId="{E462FE01-2CFA-4B7D-AE57-6A4BB08BDF4B}" srcOrd="0" destOrd="0" presId="urn:microsoft.com/office/officeart/2005/8/layout/radial4"/>
    <dgm:cxn modelId="{DB165F51-CA57-4C6D-87BA-3142846E45D6}" type="presOf" srcId="{5E54094C-0C71-46DD-8310-135D3624071B}" destId="{ABB303DD-F503-4951-83C6-46397163AD25}" srcOrd="0" destOrd="0" presId="urn:microsoft.com/office/officeart/2005/8/layout/radial4"/>
    <dgm:cxn modelId="{B427022D-8568-4BCD-87D5-EEFACB4FEDDB}" srcId="{486BD88D-E325-4B3C-98E5-AE9FD5039F08}" destId="{BD0966EA-60C5-4E37-8D78-F3DA2CD8656A}" srcOrd="0" destOrd="0" parTransId="{62F88A5E-E38B-4B0F-A064-743415813532}" sibTransId="{F3ACED4B-3020-4695-AE9B-295D2723C0BF}"/>
    <dgm:cxn modelId="{38E145FD-5A80-4E7B-8660-62C22742A05B}" srcId="{BD0966EA-60C5-4E37-8D78-F3DA2CD8656A}" destId="{09E77689-AB52-46F5-9401-085787963E7B}" srcOrd="1" destOrd="0" parTransId="{F69EF5DE-F67F-4079-8D31-AB41BD0A909A}" sibTransId="{9424D9A2-3D3F-43C2-8462-ABD3A93879A5}"/>
    <dgm:cxn modelId="{8CB7B1CB-3CE7-417B-B642-C057C3C8FE17}" type="presOf" srcId="{BD0966EA-60C5-4E37-8D78-F3DA2CD8656A}" destId="{A15CB53C-6323-4D88-B734-0B0DFA561E85}" srcOrd="0" destOrd="0" presId="urn:microsoft.com/office/officeart/2005/8/layout/radial4"/>
    <dgm:cxn modelId="{6800A02C-1923-4C68-89D8-4E7966FF383D}" type="presOf" srcId="{09E77689-AB52-46F5-9401-085787963E7B}" destId="{41F6FA06-16E6-400B-A8E9-A6E869EC68DB}" srcOrd="0" destOrd="0" presId="urn:microsoft.com/office/officeart/2005/8/layout/radial4"/>
    <dgm:cxn modelId="{DAAB676B-6268-44A6-AE88-D1898B89F7BB}" type="presOf" srcId="{F69EF5DE-F67F-4079-8D31-AB41BD0A909A}" destId="{F31B993A-9C93-48FA-8333-E9D9F79DB08D}" srcOrd="0" destOrd="0" presId="urn:microsoft.com/office/officeart/2005/8/layout/radial4"/>
    <dgm:cxn modelId="{03DD8EFB-F1F5-4CB2-8217-D920701211BD}" type="presParOf" srcId="{AED6AC71-C801-4B0C-9BC9-4F7C9460339D}" destId="{A15CB53C-6323-4D88-B734-0B0DFA561E85}" srcOrd="0" destOrd="0" presId="urn:microsoft.com/office/officeart/2005/8/layout/radial4"/>
    <dgm:cxn modelId="{052AA9E1-D558-4DF3-A0D0-5051CA32E1EC}" type="presParOf" srcId="{AED6AC71-C801-4B0C-9BC9-4F7C9460339D}" destId="{E462FE01-2CFA-4B7D-AE57-6A4BB08BDF4B}" srcOrd="1" destOrd="0" presId="urn:microsoft.com/office/officeart/2005/8/layout/radial4"/>
    <dgm:cxn modelId="{F34FA695-8E9D-4455-AC95-EB56BA311DCB}" type="presParOf" srcId="{AED6AC71-C801-4B0C-9BC9-4F7C9460339D}" destId="{ABB303DD-F503-4951-83C6-46397163AD25}" srcOrd="2" destOrd="0" presId="urn:microsoft.com/office/officeart/2005/8/layout/radial4"/>
    <dgm:cxn modelId="{2A28D54F-4079-4383-B0AE-6091FEC5B5DA}" type="presParOf" srcId="{AED6AC71-C801-4B0C-9BC9-4F7C9460339D}" destId="{F31B993A-9C93-48FA-8333-E9D9F79DB08D}" srcOrd="3" destOrd="0" presId="urn:microsoft.com/office/officeart/2005/8/layout/radial4"/>
    <dgm:cxn modelId="{3285560A-B29C-4F21-BD61-236273E75F6E}" type="presParOf" srcId="{AED6AC71-C801-4B0C-9BC9-4F7C9460339D}" destId="{41F6FA06-16E6-400B-A8E9-A6E869EC68DB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86BD88D-E325-4B3C-98E5-AE9FD5039F0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0966EA-60C5-4E37-8D78-F3DA2CD8656A}">
      <dgm:prSet phldrT="[Текст]"/>
      <dgm:spPr/>
      <dgm:t>
        <a:bodyPr/>
        <a:lstStyle/>
        <a:p>
          <a:r>
            <a:rPr lang="kk-KZ" b="1" i="1" dirty="0" smtClean="0">
              <a:latin typeface="Times New Roman" pitchFamily="18" charset="0"/>
              <a:cs typeface="Times New Roman" pitchFamily="18" charset="0"/>
            </a:rPr>
            <a:t>С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62F88A5E-E38B-4B0F-A064-743415813532}" type="parTrans" cxnId="{B427022D-8568-4BCD-87D5-EEFACB4FEDDB}">
      <dgm:prSet/>
      <dgm:spPr/>
      <dgm:t>
        <a:bodyPr/>
        <a:lstStyle/>
        <a:p>
          <a:endParaRPr lang="ru-RU"/>
        </a:p>
      </dgm:t>
    </dgm:pt>
    <dgm:pt modelId="{F3ACED4B-3020-4695-AE9B-295D2723C0BF}" type="sibTrans" cxnId="{B427022D-8568-4BCD-87D5-EEFACB4FEDDB}">
      <dgm:prSet/>
      <dgm:spPr/>
      <dgm:t>
        <a:bodyPr/>
        <a:lstStyle/>
        <a:p>
          <a:endParaRPr lang="ru-RU"/>
        </a:p>
      </dgm:t>
    </dgm:pt>
    <dgm:pt modelId="{5E54094C-0C71-46DD-8310-135D3624071B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44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№64(а)</a:t>
          </a:r>
        </a:p>
        <a:p>
          <a:pPr>
            <a:spcAft>
              <a:spcPts val="0"/>
            </a:spcAft>
          </a:pPr>
          <a:r>
            <a:rPr lang="ru-RU" sz="2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(ж.м.б)</a:t>
          </a:r>
          <a:endParaRPr lang="ru-RU" sz="4400" b="1" dirty="0">
            <a:latin typeface="Times New Roman" pitchFamily="18" charset="0"/>
            <a:cs typeface="Times New Roman" pitchFamily="18" charset="0"/>
          </a:endParaRPr>
        </a:p>
      </dgm:t>
    </dgm:pt>
    <dgm:pt modelId="{6C2EDA00-CEBB-4225-8081-25D650F7604A}" type="parTrans" cxnId="{CC0382C6-61E4-4130-BC71-2CE3EE8E161B}">
      <dgm:prSet/>
      <dgm:spPr/>
      <dgm:t>
        <a:bodyPr/>
        <a:lstStyle/>
        <a:p>
          <a:endParaRPr lang="ru-RU"/>
        </a:p>
      </dgm:t>
    </dgm:pt>
    <dgm:pt modelId="{5EC5BAE4-0D8F-44D7-B951-DBAA976323F5}" type="sibTrans" cxnId="{CC0382C6-61E4-4130-BC71-2CE3EE8E161B}">
      <dgm:prSet/>
      <dgm:spPr/>
      <dgm:t>
        <a:bodyPr/>
        <a:lstStyle/>
        <a:p>
          <a:endParaRPr lang="ru-RU"/>
        </a:p>
      </dgm:t>
    </dgm:pt>
    <dgm:pt modelId="{09E77689-AB52-46F5-9401-085787963E7B}">
      <dgm:prSet phldrT="[Текст]" custT="1"/>
      <dgm:spPr/>
      <dgm:t>
        <a:bodyPr/>
        <a:lstStyle/>
        <a:p>
          <a:r>
            <a:rPr lang="kk-KZ" sz="44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№65</a:t>
          </a:r>
          <a:r>
            <a:rPr lang="kk-KZ" sz="40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(</a:t>
          </a:r>
          <a:r>
            <a:rPr lang="kk-KZ" sz="4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а) </a:t>
          </a:r>
          <a:r>
            <a:rPr lang="kk-KZ" sz="2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(ж.м.б)</a:t>
          </a:r>
          <a:endParaRPr lang="ru-RU" sz="5600" b="1" dirty="0">
            <a:latin typeface="Times New Roman" pitchFamily="18" charset="0"/>
            <a:cs typeface="Times New Roman" pitchFamily="18" charset="0"/>
          </a:endParaRPr>
        </a:p>
      </dgm:t>
    </dgm:pt>
    <dgm:pt modelId="{F69EF5DE-F67F-4079-8D31-AB41BD0A909A}" type="parTrans" cxnId="{38E145FD-5A80-4E7B-8660-62C22742A05B}">
      <dgm:prSet/>
      <dgm:spPr/>
      <dgm:t>
        <a:bodyPr/>
        <a:lstStyle/>
        <a:p>
          <a:endParaRPr lang="ru-RU"/>
        </a:p>
      </dgm:t>
    </dgm:pt>
    <dgm:pt modelId="{9424D9A2-3D3F-43C2-8462-ABD3A93879A5}" type="sibTrans" cxnId="{38E145FD-5A80-4E7B-8660-62C22742A05B}">
      <dgm:prSet/>
      <dgm:spPr/>
      <dgm:t>
        <a:bodyPr/>
        <a:lstStyle/>
        <a:p>
          <a:endParaRPr lang="ru-RU"/>
        </a:p>
      </dgm:t>
    </dgm:pt>
    <dgm:pt modelId="{AED6AC71-C801-4B0C-9BC9-4F7C9460339D}" type="pres">
      <dgm:prSet presAssocID="{486BD88D-E325-4B3C-98E5-AE9FD5039F0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5CB53C-6323-4D88-B734-0B0DFA561E85}" type="pres">
      <dgm:prSet presAssocID="{BD0966EA-60C5-4E37-8D78-F3DA2CD8656A}" presName="centerShape" presStyleLbl="node0" presStyleIdx="0" presStyleCnt="1"/>
      <dgm:spPr/>
      <dgm:t>
        <a:bodyPr/>
        <a:lstStyle/>
        <a:p>
          <a:endParaRPr lang="ru-RU"/>
        </a:p>
      </dgm:t>
    </dgm:pt>
    <dgm:pt modelId="{E462FE01-2CFA-4B7D-AE57-6A4BB08BDF4B}" type="pres">
      <dgm:prSet presAssocID="{6C2EDA00-CEBB-4225-8081-25D650F7604A}" presName="parTrans" presStyleLbl="bgSibTrans2D1" presStyleIdx="0" presStyleCnt="2"/>
      <dgm:spPr/>
      <dgm:t>
        <a:bodyPr/>
        <a:lstStyle/>
        <a:p>
          <a:endParaRPr lang="ru-RU"/>
        </a:p>
      </dgm:t>
    </dgm:pt>
    <dgm:pt modelId="{ABB303DD-F503-4951-83C6-46397163AD25}" type="pres">
      <dgm:prSet presAssocID="{5E54094C-0C71-46DD-8310-135D3624071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B993A-9C93-48FA-8333-E9D9F79DB08D}" type="pres">
      <dgm:prSet presAssocID="{F69EF5DE-F67F-4079-8D31-AB41BD0A909A}" presName="parTrans" presStyleLbl="bgSibTrans2D1" presStyleIdx="1" presStyleCnt="2"/>
      <dgm:spPr/>
      <dgm:t>
        <a:bodyPr/>
        <a:lstStyle/>
        <a:p>
          <a:endParaRPr lang="ru-RU"/>
        </a:p>
      </dgm:t>
    </dgm:pt>
    <dgm:pt modelId="{41F6FA06-16E6-400B-A8E9-A6E869EC68DB}" type="pres">
      <dgm:prSet presAssocID="{09E77689-AB52-46F5-9401-085787963E7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0382C6-61E4-4130-BC71-2CE3EE8E161B}" srcId="{BD0966EA-60C5-4E37-8D78-F3DA2CD8656A}" destId="{5E54094C-0C71-46DD-8310-135D3624071B}" srcOrd="0" destOrd="0" parTransId="{6C2EDA00-CEBB-4225-8081-25D650F7604A}" sibTransId="{5EC5BAE4-0D8F-44D7-B951-DBAA976323F5}"/>
    <dgm:cxn modelId="{C19EB466-58E0-42C0-8178-F10266329226}" type="presOf" srcId="{BD0966EA-60C5-4E37-8D78-F3DA2CD8656A}" destId="{A15CB53C-6323-4D88-B734-0B0DFA561E85}" srcOrd="0" destOrd="0" presId="urn:microsoft.com/office/officeart/2005/8/layout/radial4"/>
    <dgm:cxn modelId="{DEC7203D-E8AA-46C8-80F4-027FFCB6FBEC}" type="presOf" srcId="{6C2EDA00-CEBB-4225-8081-25D650F7604A}" destId="{E462FE01-2CFA-4B7D-AE57-6A4BB08BDF4B}" srcOrd="0" destOrd="0" presId="urn:microsoft.com/office/officeart/2005/8/layout/radial4"/>
    <dgm:cxn modelId="{39F11D65-E029-4369-B123-0972288F64D5}" type="presOf" srcId="{F69EF5DE-F67F-4079-8D31-AB41BD0A909A}" destId="{F31B993A-9C93-48FA-8333-E9D9F79DB08D}" srcOrd="0" destOrd="0" presId="urn:microsoft.com/office/officeart/2005/8/layout/radial4"/>
    <dgm:cxn modelId="{927C7E18-EAFF-4B71-9B6B-35EA2C572C32}" type="presOf" srcId="{5E54094C-0C71-46DD-8310-135D3624071B}" destId="{ABB303DD-F503-4951-83C6-46397163AD25}" srcOrd="0" destOrd="0" presId="urn:microsoft.com/office/officeart/2005/8/layout/radial4"/>
    <dgm:cxn modelId="{B427022D-8568-4BCD-87D5-EEFACB4FEDDB}" srcId="{486BD88D-E325-4B3C-98E5-AE9FD5039F08}" destId="{BD0966EA-60C5-4E37-8D78-F3DA2CD8656A}" srcOrd="0" destOrd="0" parTransId="{62F88A5E-E38B-4B0F-A064-743415813532}" sibTransId="{F3ACED4B-3020-4695-AE9B-295D2723C0BF}"/>
    <dgm:cxn modelId="{38E145FD-5A80-4E7B-8660-62C22742A05B}" srcId="{BD0966EA-60C5-4E37-8D78-F3DA2CD8656A}" destId="{09E77689-AB52-46F5-9401-085787963E7B}" srcOrd="1" destOrd="0" parTransId="{F69EF5DE-F67F-4079-8D31-AB41BD0A909A}" sibTransId="{9424D9A2-3D3F-43C2-8462-ABD3A93879A5}"/>
    <dgm:cxn modelId="{59857E43-31D3-4D9A-8BAF-A5D675C39626}" type="presOf" srcId="{09E77689-AB52-46F5-9401-085787963E7B}" destId="{41F6FA06-16E6-400B-A8E9-A6E869EC68DB}" srcOrd="0" destOrd="0" presId="urn:microsoft.com/office/officeart/2005/8/layout/radial4"/>
    <dgm:cxn modelId="{EF8644FD-52D5-4069-8B79-DA4D1022B23F}" type="presOf" srcId="{486BD88D-E325-4B3C-98E5-AE9FD5039F08}" destId="{AED6AC71-C801-4B0C-9BC9-4F7C9460339D}" srcOrd="0" destOrd="0" presId="urn:microsoft.com/office/officeart/2005/8/layout/radial4"/>
    <dgm:cxn modelId="{D505FA65-9A21-4DFA-BB6F-305DD74A003C}" type="presParOf" srcId="{AED6AC71-C801-4B0C-9BC9-4F7C9460339D}" destId="{A15CB53C-6323-4D88-B734-0B0DFA561E85}" srcOrd="0" destOrd="0" presId="urn:microsoft.com/office/officeart/2005/8/layout/radial4"/>
    <dgm:cxn modelId="{415DD94A-DB8C-45A3-ABEB-30771AB27D43}" type="presParOf" srcId="{AED6AC71-C801-4B0C-9BC9-4F7C9460339D}" destId="{E462FE01-2CFA-4B7D-AE57-6A4BB08BDF4B}" srcOrd="1" destOrd="0" presId="urn:microsoft.com/office/officeart/2005/8/layout/radial4"/>
    <dgm:cxn modelId="{E799D086-3222-4AAD-A91D-29DFA57C9EAA}" type="presParOf" srcId="{AED6AC71-C801-4B0C-9BC9-4F7C9460339D}" destId="{ABB303DD-F503-4951-83C6-46397163AD25}" srcOrd="2" destOrd="0" presId="urn:microsoft.com/office/officeart/2005/8/layout/radial4"/>
    <dgm:cxn modelId="{FB9C0FD9-9F1B-4EFC-A7CA-E1EE09FED222}" type="presParOf" srcId="{AED6AC71-C801-4B0C-9BC9-4F7C9460339D}" destId="{F31B993A-9C93-48FA-8333-E9D9F79DB08D}" srcOrd="3" destOrd="0" presId="urn:microsoft.com/office/officeart/2005/8/layout/radial4"/>
    <dgm:cxn modelId="{A0AB63D2-2C0A-4A61-9C8F-4344026CFAB4}" type="presParOf" srcId="{AED6AC71-C801-4B0C-9BC9-4F7C9460339D}" destId="{41F6FA06-16E6-400B-A8E9-A6E869EC68DB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86BD88D-E325-4B3C-98E5-AE9FD5039F0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0966EA-60C5-4E37-8D78-F3DA2CD8656A}">
      <dgm:prSet phldrT="[Текст]"/>
      <dgm:spPr/>
      <dgm:t>
        <a:bodyPr/>
        <a:lstStyle/>
        <a:p>
          <a:r>
            <a:rPr lang="kk-KZ" b="1" i="1" dirty="0" smtClean="0">
              <a:latin typeface="Times New Roman" pitchFamily="18" charset="0"/>
              <a:cs typeface="Times New Roman" pitchFamily="18" charset="0"/>
            </a:rPr>
            <a:t>А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62F88A5E-E38B-4B0F-A064-743415813532}" type="parTrans" cxnId="{B427022D-8568-4BCD-87D5-EEFACB4FEDDB}">
      <dgm:prSet/>
      <dgm:spPr/>
      <dgm:t>
        <a:bodyPr/>
        <a:lstStyle/>
        <a:p>
          <a:endParaRPr lang="ru-RU"/>
        </a:p>
      </dgm:t>
    </dgm:pt>
    <dgm:pt modelId="{F3ACED4B-3020-4695-AE9B-295D2723C0BF}" type="sibTrans" cxnId="{B427022D-8568-4BCD-87D5-EEFACB4FEDDB}">
      <dgm:prSet/>
      <dgm:spPr/>
      <dgm:t>
        <a:bodyPr/>
        <a:lstStyle/>
        <a:p>
          <a:endParaRPr lang="ru-RU"/>
        </a:p>
      </dgm:t>
    </dgm:pt>
    <dgm:pt modelId="{5E54094C-0C71-46DD-8310-135D3624071B}">
      <dgm:prSet phldrT="[Текст]" custT="1"/>
      <dgm:spPr/>
      <dgm:t>
        <a:bodyPr/>
        <a:lstStyle/>
        <a:p>
          <a:r>
            <a:rPr lang="kk-KZ" sz="5400" b="1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№1</a:t>
          </a:r>
          <a:r>
            <a:rPr lang="kk-KZ" sz="48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2" action="ppaction://hlinkfile"/>
            </a:rPr>
            <a:t> </a:t>
          </a:r>
          <a:endParaRPr lang="ru-RU" sz="4800" dirty="0">
            <a:solidFill>
              <a:schemeClr val="accent1">
                <a:lumMod val="60000"/>
                <a:lumOff val="4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C2EDA00-CEBB-4225-8081-25D650F7604A}" type="parTrans" cxnId="{CC0382C6-61E4-4130-BC71-2CE3EE8E161B}">
      <dgm:prSet/>
      <dgm:spPr/>
      <dgm:t>
        <a:bodyPr/>
        <a:lstStyle/>
        <a:p>
          <a:endParaRPr lang="ru-RU"/>
        </a:p>
      </dgm:t>
    </dgm:pt>
    <dgm:pt modelId="{5EC5BAE4-0D8F-44D7-B951-DBAA976323F5}" type="sibTrans" cxnId="{CC0382C6-61E4-4130-BC71-2CE3EE8E161B}">
      <dgm:prSet/>
      <dgm:spPr/>
      <dgm:t>
        <a:bodyPr/>
        <a:lstStyle/>
        <a:p>
          <a:endParaRPr lang="ru-RU"/>
        </a:p>
      </dgm:t>
    </dgm:pt>
    <dgm:pt modelId="{09E77689-AB52-46F5-9401-085787963E7B}">
      <dgm:prSet phldrT="[Текст]" custT="1"/>
      <dgm:spPr/>
      <dgm:t>
        <a:bodyPr/>
        <a:lstStyle/>
        <a:p>
          <a:r>
            <a:rPr lang="kk-KZ" sz="5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3" action="ppaction://hlinksldjump"/>
            </a:rPr>
            <a:t>№2</a:t>
          </a:r>
          <a:endParaRPr lang="ru-RU" sz="5400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69EF5DE-F67F-4079-8D31-AB41BD0A909A}" type="parTrans" cxnId="{38E145FD-5A80-4E7B-8660-62C22742A05B}">
      <dgm:prSet/>
      <dgm:spPr/>
      <dgm:t>
        <a:bodyPr/>
        <a:lstStyle/>
        <a:p>
          <a:endParaRPr lang="ru-RU"/>
        </a:p>
      </dgm:t>
    </dgm:pt>
    <dgm:pt modelId="{9424D9A2-3D3F-43C2-8462-ABD3A93879A5}" type="sibTrans" cxnId="{38E145FD-5A80-4E7B-8660-62C22742A05B}">
      <dgm:prSet/>
      <dgm:spPr/>
      <dgm:t>
        <a:bodyPr/>
        <a:lstStyle/>
        <a:p>
          <a:endParaRPr lang="ru-RU"/>
        </a:p>
      </dgm:t>
    </dgm:pt>
    <dgm:pt modelId="{AED6AC71-C801-4B0C-9BC9-4F7C9460339D}" type="pres">
      <dgm:prSet presAssocID="{486BD88D-E325-4B3C-98E5-AE9FD5039F0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5CB53C-6323-4D88-B734-0B0DFA561E85}" type="pres">
      <dgm:prSet presAssocID="{BD0966EA-60C5-4E37-8D78-F3DA2CD8656A}" presName="centerShape" presStyleLbl="node0" presStyleIdx="0" presStyleCnt="1"/>
      <dgm:spPr/>
      <dgm:t>
        <a:bodyPr/>
        <a:lstStyle/>
        <a:p>
          <a:endParaRPr lang="ru-RU"/>
        </a:p>
      </dgm:t>
    </dgm:pt>
    <dgm:pt modelId="{E462FE01-2CFA-4B7D-AE57-6A4BB08BDF4B}" type="pres">
      <dgm:prSet presAssocID="{6C2EDA00-CEBB-4225-8081-25D650F7604A}" presName="parTrans" presStyleLbl="bgSibTrans2D1" presStyleIdx="0" presStyleCnt="2"/>
      <dgm:spPr/>
      <dgm:t>
        <a:bodyPr/>
        <a:lstStyle/>
        <a:p>
          <a:endParaRPr lang="ru-RU"/>
        </a:p>
      </dgm:t>
    </dgm:pt>
    <dgm:pt modelId="{ABB303DD-F503-4951-83C6-46397163AD25}" type="pres">
      <dgm:prSet presAssocID="{5E54094C-0C71-46DD-8310-135D3624071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B993A-9C93-48FA-8333-E9D9F79DB08D}" type="pres">
      <dgm:prSet presAssocID="{F69EF5DE-F67F-4079-8D31-AB41BD0A909A}" presName="parTrans" presStyleLbl="bgSibTrans2D1" presStyleIdx="1" presStyleCnt="2"/>
      <dgm:spPr/>
      <dgm:t>
        <a:bodyPr/>
        <a:lstStyle/>
        <a:p>
          <a:endParaRPr lang="ru-RU"/>
        </a:p>
      </dgm:t>
    </dgm:pt>
    <dgm:pt modelId="{41F6FA06-16E6-400B-A8E9-A6E869EC68DB}" type="pres">
      <dgm:prSet presAssocID="{09E77689-AB52-46F5-9401-085787963E7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92B15A-79A2-4B1E-B14B-5CF6E7DA84F8}" type="presOf" srcId="{09E77689-AB52-46F5-9401-085787963E7B}" destId="{41F6FA06-16E6-400B-A8E9-A6E869EC68DB}" srcOrd="0" destOrd="0" presId="urn:microsoft.com/office/officeart/2005/8/layout/radial4"/>
    <dgm:cxn modelId="{D6DD2BF8-A505-43C5-97C0-B6EBF952DEC9}" type="presOf" srcId="{6C2EDA00-CEBB-4225-8081-25D650F7604A}" destId="{E462FE01-2CFA-4B7D-AE57-6A4BB08BDF4B}" srcOrd="0" destOrd="0" presId="urn:microsoft.com/office/officeart/2005/8/layout/radial4"/>
    <dgm:cxn modelId="{E232229D-C133-4C69-BA78-B9544D4866D8}" type="presOf" srcId="{F69EF5DE-F67F-4079-8D31-AB41BD0A909A}" destId="{F31B993A-9C93-48FA-8333-E9D9F79DB08D}" srcOrd="0" destOrd="0" presId="urn:microsoft.com/office/officeart/2005/8/layout/radial4"/>
    <dgm:cxn modelId="{4B2B31E3-E35D-47AD-B3D8-26EDE2381F75}" type="presOf" srcId="{486BD88D-E325-4B3C-98E5-AE9FD5039F08}" destId="{AED6AC71-C801-4B0C-9BC9-4F7C9460339D}" srcOrd="0" destOrd="0" presId="urn:microsoft.com/office/officeart/2005/8/layout/radial4"/>
    <dgm:cxn modelId="{7459B7C0-B1CD-4030-A8F1-60A698DDDF39}" type="presOf" srcId="{5E54094C-0C71-46DD-8310-135D3624071B}" destId="{ABB303DD-F503-4951-83C6-46397163AD25}" srcOrd="0" destOrd="0" presId="urn:microsoft.com/office/officeart/2005/8/layout/radial4"/>
    <dgm:cxn modelId="{CC0382C6-61E4-4130-BC71-2CE3EE8E161B}" srcId="{BD0966EA-60C5-4E37-8D78-F3DA2CD8656A}" destId="{5E54094C-0C71-46DD-8310-135D3624071B}" srcOrd="0" destOrd="0" parTransId="{6C2EDA00-CEBB-4225-8081-25D650F7604A}" sibTransId="{5EC5BAE4-0D8F-44D7-B951-DBAA976323F5}"/>
    <dgm:cxn modelId="{D6B499B9-8FB7-4ED5-A174-38D135F56913}" type="presOf" srcId="{BD0966EA-60C5-4E37-8D78-F3DA2CD8656A}" destId="{A15CB53C-6323-4D88-B734-0B0DFA561E85}" srcOrd="0" destOrd="0" presId="urn:microsoft.com/office/officeart/2005/8/layout/radial4"/>
    <dgm:cxn modelId="{B427022D-8568-4BCD-87D5-EEFACB4FEDDB}" srcId="{486BD88D-E325-4B3C-98E5-AE9FD5039F08}" destId="{BD0966EA-60C5-4E37-8D78-F3DA2CD8656A}" srcOrd="0" destOrd="0" parTransId="{62F88A5E-E38B-4B0F-A064-743415813532}" sibTransId="{F3ACED4B-3020-4695-AE9B-295D2723C0BF}"/>
    <dgm:cxn modelId="{38E145FD-5A80-4E7B-8660-62C22742A05B}" srcId="{BD0966EA-60C5-4E37-8D78-F3DA2CD8656A}" destId="{09E77689-AB52-46F5-9401-085787963E7B}" srcOrd="1" destOrd="0" parTransId="{F69EF5DE-F67F-4079-8D31-AB41BD0A909A}" sibTransId="{9424D9A2-3D3F-43C2-8462-ABD3A93879A5}"/>
    <dgm:cxn modelId="{235C58E6-6909-4AF1-866B-273921D169FE}" type="presParOf" srcId="{AED6AC71-C801-4B0C-9BC9-4F7C9460339D}" destId="{A15CB53C-6323-4D88-B734-0B0DFA561E85}" srcOrd="0" destOrd="0" presId="urn:microsoft.com/office/officeart/2005/8/layout/radial4"/>
    <dgm:cxn modelId="{7E35FEF4-A13E-4F76-A014-68DE39BF0D6D}" type="presParOf" srcId="{AED6AC71-C801-4B0C-9BC9-4F7C9460339D}" destId="{E462FE01-2CFA-4B7D-AE57-6A4BB08BDF4B}" srcOrd="1" destOrd="0" presId="urn:microsoft.com/office/officeart/2005/8/layout/radial4"/>
    <dgm:cxn modelId="{3DF26B36-FE95-4536-866C-34CFEC567734}" type="presParOf" srcId="{AED6AC71-C801-4B0C-9BC9-4F7C9460339D}" destId="{ABB303DD-F503-4951-83C6-46397163AD25}" srcOrd="2" destOrd="0" presId="urn:microsoft.com/office/officeart/2005/8/layout/radial4"/>
    <dgm:cxn modelId="{26725B3E-D30B-49E1-B004-D3E742C41BBB}" type="presParOf" srcId="{AED6AC71-C801-4B0C-9BC9-4F7C9460339D}" destId="{F31B993A-9C93-48FA-8333-E9D9F79DB08D}" srcOrd="3" destOrd="0" presId="urn:microsoft.com/office/officeart/2005/8/layout/radial4"/>
    <dgm:cxn modelId="{C3DCE3A5-5732-44CF-AD13-CDC824C1D35E}" type="presParOf" srcId="{AED6AC71-C801-4B0C-9BC9-4F7C9460339D}" destId="{41F6FA06-16E6-400B-A8E9-A6E869EC68DB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86BD88D-E325-4B3C-98E5-AE9FD5039F0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0966EA-60C5-4E37-8D78-F3DA2CD8656A}">
      <dgm:prSet phldrT="[Текст]"/>
      <dgm:spPr/>
      <dgm:t>
        <a:bodyPr/>
        <a:lstStyle/>
        <a:p>
          <a:r>
            <a:rPr lang="kk-KZ" b="1" i="1" dirty="0" smtClean="0">
              <a:latin typeface="Times New Roman" pitchFamily="18" charset="0"/>
              <a:cs typeface="Times New Roman" pitchFamily="18" charset="0"/>
            </a:rPr>
            <a:t>В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62F88A5E-E38B-4B0F-A064-743415813532}" type="parTrans" cxnId="{B427022D-8568-4BCD-87D5-EEFACB4FEDDB}">
      <dgm:prSet/>
      <dgm:spPr/>
      <dgm:t>
        <a:bodyPr/>
        <a:lstStyle/>
        <a:p>
          <a:endParaRPr lang="ru-RU"/>
        </a:p>
      </dgm:t>
    </dgm:pt>
    <dgm:pt modelId="{F3ACED4B-3020-4695-AE9B-295D2723C0BF}" type="sibTrans" cxnId="{B427022D-8568-4BCD-87D5-EEFACB4FEDDB}">
      <dgm:prSet/>
      <dgm:spPr/>
      <dgm:t>
        <a:bodyPr/>
        <a:lstStyle/>
        <a:p>
          <a:endParaRPr lang="ru-RU"/>
        </a:p>
      </dgm:t>
    </dgm:pt>
    <dgm:pt modelId="{5E54094C-0C71-46DD-8310-135D3624071B}">
      <dgm:prSet phldrT="[Текст]" custT="1"/>
      <dgm:spPr/>
      <dgm:t>
        <a:bodyPr/>
        <a:lstStyle/>
        <a:p>
          <a:r>
            <a:rPr lang="kk-KZ" sz="4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№1</a:t>
          </a:r>
          <a:r>
            <a:rPr lang="kk-KZ" sz="48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4800" dirty="0">
            <a:latin typeface="Times New Roman" pitchFamily="18" charset="0"/>
            <a:cs typeface="Times New Roman" pitchFamily="18" charset="0"/>
          </a:endParaRPr>
        </a:p>
      </dgm:t>
    </dgm:pt>
    <dgm:pt modelId="{6C2EDA00-CEBB-4225-8081-25D650F7604A}" type="parTrans" cxnId="{CC0382C6-61E4-4130-BC71-2CE3EE8E161B}">
      <dgm:prSet/>
      <dgm:spPr/>
      <dgm:t>
        <a:bodyPr/>
        <a:lstStyle/>
        <a:p>
          <a:endParaRPr lang="ru-RU"/>
        </a:p>
      </dgm:t>
    </dgm:pt>
    <dgm:pt modelId="{5EC5BAE4-0D8F-44D7-B951-DBAA976323F5}" type="sibTrans" cxnId="{CC0382C6-61E4-4130-BC71-2CE3EE8E161B}">
      <dgm:prSet/>
      <dgm:spPr/>
      <dgm:t>
        <a:bodyPr/>
        <a:lstStyle/>
        <a:p>
          <a:endParaRPr lang="ru-RU"/>
        </a:p>
      </dgm:t>
    </dgm:pt>
    <dgm:pt modelId="{4A14E07D-519A-493A-94F7-4C1C3DA11681}">
      <dgm:prSet phldrT="[Текст]" custT="1"/>
      <dgm:spPr/>
      <dgm:t>
        <a:bodyPr/>
        <a:lstStyle/>
        <a:p>
          <a:r>
            <a:rPr lang="ru-RU" sz="4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2" action="ppaction://hlinksldjump"/>
            </a:rPr>
            <a:t>№2</a:t>
          </a:r>
          <a:r>
            <a:rPr lang="ru-RU" sz="4800" dirty="0" smtClean="0">
              <a:hlinkClick xmlns:r="http://schemas.openxmlformats.org/officeDocument/2006/relationships" r:id="rId2" action="ppaction://hlinksldjump"/>
            </a:rPr>
            <a:t> </a:t>
          </a:r>
          <a:endParaRPr lang="ru-RU" sz="4800" dirty="0">
            <a:latin typeface="Times New Roman" pitchFamily="18" charset="0"/>
            <a:cs typeface="Times New Roman" pitchFamily="18" charset="0"/>
          </a:endParaRPr>
        </a:p>
      </dgm:t>
    </dgm:pt>
    <dgm:pt modelId="{61E00653-D03C-44A5-A7EC-15ED16203453}" type="parTrans" cxnId="{8FE1E091-A706-4910-A312-1CB0B76BCEEC}">
      <dgm:prSet/>
      <dgm:spPr/>
      <dgm:t>
        <a:bodyPr/>
        <a:lstStyle/>
        <a:p>
          <a:endParaRPr lang="ru-RU"/>
        </a:p>
      </dgm:t>
    </dgm:pt>
    <dgm:pt modelId="{F3072019-894D-479A-9F49-0FB3EB4B3E95}" type="sibTrans" cxnId="{8FE1E091-A706-4910-A312-1CB0B76BCEEC}">
      <dgm:prSet/>
      <dgm:spPr/>
      <dgm:t>
        <a:bodyPr/>
        <a:lstStyle/>
        <a:p>
          <a:endParaRPr lang="ru-RU"/>
        </a:p>
      </dgm:t>
    </dgm:pt>
    <dgm:pt modelId="{AED6AC71-C801-4B0C-9BC9-4F7C9460339D}" type="pres">
      <dgm:prSet presAssocID="{486BD88D-E325-4B3C-98E5-AE9FD5039F0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5CB53C-6323-4D88-B734-0B0DFA561E85}" type="pres">
      <dgm:prSet presAssocID="{BD0966EA-60C5-4E37-8D78-F3DA2CD8656A}" presName="centerShape" presStyleLbl="node0" presStyleIdx="0" presStyleCnt="1"/>
      <dgm:spPr/>
      <dgm:t>
        <a:bodyPr/>
        <a:lstStyle/>
        <a:p>
          <a:endParaRPr lang="ru-RU"/>
        </a:p>
      </dgm:t>
    </dgm:pt>
    <dgm:pt modelId="{E462FE01-2CFA-4B7D-AE57-6A4BB08BDF4B}" type="pres">
      <dgm:prSet presAssocID="{6C2EDA00-CEBB-4225-8081-25D650F7604A}" presName="parTrans" presStyleLbl="bgSibTrans2D1" presStyleIdx="0" presStyleCnt="2"/>
      <dgm:spPr/>
      <dgm:t>
        <a:bodyPr/>
        <a:lstStyle/>
        <a:p>
          <a:endParaRPr lang="ru-RU"/>
        </a:p>
      </dgm:t>
    </dgm:pt>
    <dgm:pt modelId="{ABB303DD-F503-4951-83C6-46397163AD25}" type="pres">
      <dgm:prSet presAssocID="{5E54094C-0C71-46DD-8310-135D3624071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E7DF4C-8FC3-4938-BA30-13CB85ECDA2C}" type="pres">
      <dgm:prSet presAssocID="{61E00653-D03C-44A5-A7EC-15ED16203453}" presName="parTrans" presStyleLbl="bgSibTrans2D1" presStyleIdx="1" presStyleCnt="2"/>
      <dgm:spPr/>
      <dgm:t>
        <a:bodyPr/>
        <a:lstStyle/>
        <a:p>
          <a:endParaRPr lang="ru-RU"/>
        </a:p>
      </dgm:t>
    </dgm:pt>
    <dgm:pt modelId="{C4ADB521-8100-41E2-B680-BC0E1ED34477}" type="pres">
      <dgm:prSet presAssocID="{4A14E07D-519A-493A-94F7-4C1C3DA1168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9D1883-AF14-47AB-BC91-B15B62568AF3}" type="presOf" srcId="{486BD88D-E325-4B3C-98E5-AE9FD5039F08}" destId="{AED6AC71-C801-4B0C-9BC9-4F7C9460339D}" srcOrd="0" destOrd="0" presId="urn:microsoft.com/office/officeart/2005/8/layout/radial4"/>
    <dgm:cxn modelId="{63A7AC03-7DDF-44CA-9D59-76C91B1B3A14}" type="presOf" srcId="{4A14E07D-519A-493A-94F7-4C1C3DA11681}" destId="{C4ADB521-8100-41E2-B680-BC0E1ED34477}" srcOrd="0" destOrd="0" presId="urn:microsoft.com/office/officeart/2005/8/layout/radial4"/>
    <dgm:cxn modelId="{CC0382C6-61E4-4130-BC71-2CE3EE8E161B}" srcId="{BD0966EA-60C5-4E37-8D78-F3DA2CD8656A}" destId="{5E54094C-0C71-46DD-8310-135D3624071B}" srcOrd="0" destOrd="0" parTransId="{6C2EDA00-CEBB-4225-8081-25D650F7604A}" sibTransId="{5EC5BAE4-0D8F-44D7-B951-DBAA976323F5}"/>
    <dgm:cxn modelId="{88825131-2251-4D9D-ACCA-DD9CDF6B0C8B}" type="presOf" srcId="{6C2EDA00-CEBB-4225-8081-25D650F7604A}" destId="{E462FE01-2CFA-4B7D-AE57-6A4BB08BDF4B}" srcOrd="0" destOrd="0" presId="urn:microsoft.com/office/officeart/2005/8/layout/radial4"/>
    <dgm:cxn modelId="{8FE1E091-A706-4910-A312-1CB0B76BCEEC}" srcId="{BD0966EA-60C5-4E37-8D78-F3DA2CD8656A}" destId="{4A14E07D-519A-493A-94F7-4C1C3DA11681}" srcOrd="1" destOrd="0" parTransId="{61E00653-D03C-44A5-A7EC-15ED16203453}" sibTransId="{F3072019-894D-479A-9F49-0FB3EB4B3E95}"/>
    <dgm:cxn modelId="{71473490-3A15-42E5-AA15-F864D2D49042}" type="presOf" srcId="{5E54094C-0C71-46DD-8310-135D3624071B}" destId="{ABB303DD-F503-4951-83C6-46397163AD25}" srcOrd="0" destOrd="0" presId="urn:microsoft.com/office/officeart/2005/8/layout/radial4"/>
    <dgm:cxn modelId="{B427022D-8568-4BCD-87D5-EEFACB4FEDDB}" srcId="{486BD88D-E325-4B3C-98E5-AE9FD5039F08}" destId="{BD0966EA-60C5-4E37-8D78-F3DA2CD8656A}" srcOrd="0" destOrd="0" parTransId="{62F88A5E-E38B-4B0F-A064-743415813532}" sibTransId="{F3ACED4B-3020-4695-AE9B-295D2723C0BF}"/>
    <dgm:cxn modelId="{B9455410-D17B-4216-B29A-5A382B6CCC20}" type="presOf" srcId="{BD0966EA-60C5-4E37-8D78-F3DA2CD8656A}" destId="{A15CB53C-6323-4D88-B734-0B0DFA561E85}" srcOrd="0" destOrd="0" presId="urn:microsoft.com/office/officeart/2005/8/layout/radial4"/>
    <dgm:cxn modelId="{B93BD979-C9CB-472E-B201-41942D81918F}" type="presOf" srcId="{61E00653-D03C-44A5-A7EC-15ED16203453}" destId="{ACE7DF4C-8FC3-4938-BA30-13CB85ECDA2C}" srcOrd="0" destOrd="0" presId="urn:microsoft.com/office/officeart/2005/8/layout/radial4"/>
    <dgm:cxn modelId="{7FE86D07-75E8-4FA3-8724-920578E36E23}" type="presParOf" srcId="{AED6AC71-C801-4B0C-9BC9-4F7C9460339D}" destId="{A15CB53C-6323-4D88-B734-0B0DFA561E85}" srcOrd="0" destOrd="0" presId="urn:microsoft.com/office/officeart/2005/8/layout/radial4"/>
    <dgm:cxn modelId="{14AE09FE-3F1F-46F1-971F-C0B5B1839760}" type="presParOf" srcId="{AED6AC71-C801-4B0C-9BC9-4F7C9460339D}" destId="{E462FE01-2CFA-4B7D-AE57-6A4BB08BDF4B}" srcOrd="1" destOrd="0" presId="urn:microsoft.com/office/officeart/2005/8/layout/radial4"/>
    <dgm:cxn modelId="{E55DDD0B-E05A-4456-B712-5A91E9332734}" type="presParOf" srcId="{AED6AC71-C801-4B0C-9BC9-4F7C9460339D}" destId="{ABB303DD-F503-4951-83C6-46397163AD25}" srcOrd="2" destOrd="0" presId="urn:microsoft.com/office/officeart/2005/8/layout/radial4"/>
    <dgm:cxn modelId="{2AA7B3BD-9298-4A6D-AC6C-9ED347E433DC}" type="presParOf" srcId="{AED6AC71-C801-4B0C-9BC9-4F7C9460339D}" destId="{ACE7DF4C-8FC3-4938-BA30-13CB85ECDA2C}" srcOrd="3" destOrd="0" presId="urn:microsoft.com/office/officeart/2005/8/layout/radial4"/>
    <dgm:cxn modelId="{48C6BECC-3B1D-4FE9-B3A0-FBE20BE22191}" type="presParOf" srcId="{AED6AC71-C801-4B0C-9BC9-4F7C9460339D}" destId="{C4ADB521-8100-41E2-B680-BC0E1ED34477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86BD88D-E325-4B3C-98E5-AE9FD5039F0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0966EA-60C5-4E37-8D78-F3DA2CD8656A}">
      <dgm:prSet phldrT="[Текст]"/>
      <dgm:spPr/>
      <dgm:t>
        <a:bodyPr/>
        <a:lstStyle/>
        <a:p>
          <a:r>
            <a:rPr lang="kk-KZ" b="1" i="1" dirty="0" smtClean="0">
              <a:latin typeface="Times New Roman" pitchFamily="18" charset="0"/>
              <a:cs typeface="Times New Roman" pitchFamily="18" charset="0"/>
            </a:rPr>
            <a:t>С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62F88A5E-E38B-4B0F-A064-743415813532}" type="parTrans" cxnId="{B427022D-8568-4BCD-87D5-EEFACB4FEDDB}">
      <dgm:prSet/>
      <dgm:spPr/>
      <dgm:t>
        <a:bodyPr/>
        <a:lstStyle/>
        <a:p>
          <a:endParaRPr lang="ru-RU"/>
        </a:p>
      </dgm:t>
    </dgm:pt>
    <dgm:pt modelId="{F3ACED4B-3020-4695-AE9B-295D2723C0BF}" type="sibTrans" cxnId="{B427022D-8568-4BCD-87D5-EEFACB4FEDDB}">
      <dgm:prSet/>
      <dgm:spPr/>
      <dgm:t>
        <a:bodyPr/>
        <a:lstStyle/>
        <a:p>
          <a:endParaRPr lang="ru-RU"/>
        </a:p>
      </dgm:t>
    </dgm:pt>
    <dgm:pt modelId="{5E54094C-0C71-46DD-8310-135D3624071B}">
      <dgm:prSet phldrT="[Текст]" custT="1"/>
      <dgm:spPr/>
      <dgm:t>
        <a:bodyPr/>
        <a:lstStyle/>
        <a:p>
          <a:r>
            <a:rPr lang="ru-RU" sz="44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№</a:t>
          </a:r>
          <a:r>
            <a:rPr lang="kk-KZ" sz="44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1</a:t>
          </a:r>
          <a:r>
            <a:rPr lang="kk-KZ" sz="44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2" action="ppaction://hlinkfile"/>
            </a:rPr>
            <a:t> </a:t>
          </a:r>
          <a:endParaRPr lang="ru-RU" sz="4400" b="1" i="1" dirty="0">
            <a:latin typeface="Times New Roman" pitchFamily="18" charset="0"/>
            <a:cs typeface="Times New Roman" pitchFamily="18" charset="0"/>
          </a:endParaRPr>
        </a:p>
      </dgm:t>
    </dgm:pt>
    <dgm:pt modelId="{6C2EDA00-CEBB-4225-8081-25D650F7604A}" type="parTrans" cxnId="{CC0382C6-61E4-4130-BC71-2CE3EE8E161B}">
      <dgm:prSet/>
      <dgm:spPr/>
      <dgm:t>
        <a:bodyPr/>
        <a:lstStyle/>
        <a:p>
          <a:endParaRPr lang="ru-RU"/>
        </a:p>
      </dgm:t>
    </dgm:pt>
    <dgm:pt modelId="{5EC5BAE4-0D8F-44D7-B951-DBAA976323F5}" type="sibTrans" cxnId="{CC0382C6-61E4-4130-BC71-2CE3EE8E161B}">
      <dgm:prSet/>
      <dgm:spPr/>
      <dgm:t>
        <a:bodyPr/>
        <a:lstStyle/>
        <a:p>
          <a:endParaRPr lang="ru-RU"/>
        </a:p>
      </dgm:t>
    </dgm:pt>
    <dgm:pt modelId="{09E77689-AB52-46F5-9401-085787963E7B}">
      <dgm:prSet phldrT="[Текст]" custT="1"/>
      <dgm:spPr/>
      <dgm:t>
        <a:bodyPr/>
        <a:lstStyle/>
        <a:p>
          <a:r>
            <a:rPr lang="kk-KZ" sz="4800" b="1" i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3" action="ppaction://hlinksldjump"/>
            </a:rPr>
            <a:t>№2</a:t>
          </a:r>
          <a:r>
            <a:rPr lang="kk-KZ" sz="60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4" action="ppaction://hlinkfile"/>
            </a:rPr>
            <a:t> </a:t>
          </a:r>
          <a:endParaRPr lang="ru-RU" sz="6000" b="1" dirty="0">
            <a:latin typeface="Times New Roman" pitchFamily="18" charset="0"/>
            <a:cs typeface="Times New Roman" pitchFamily="18" charset="0"/>
          </a:endParaRPr>
        </a:p>
      </dgm:t>
    </dgm:pt>
    <dgm:pt modelId="{F69EF5DE-F67F-4079-8D31-AB41BD0A909A}" type="parTrans" cxnId="{38E145FD-5A80-4E7B-8660-62C22742A05B}">
      <dgm:prSet/>
      <dgm:spPr/>
      <dgm:t>
        <a:bodyPr/>
        <a:lstStyle/>
        <a:p>
          <a:endParaRPr lang="ru-RU"/>
        </a:p>
      </dgm:t>
    </dgm:pt>
    <dgm:pt modelId="{9424D9A2-3D3F-43C2-8462-ABD3A93879A5}" type="sibTrans" cxnId="{38E145FD-5A80-4E7B-8660-62C22742A05B}">
      <dgm:prSet/>
      <dgm:spPr/>
      <dgm:t>
        <a:bodyPr/>
        <a:lstStyle/>
        <a:p>
          <a:endParaRPr lang="ru-RU"/>
        </a:p>
      </dgm:t>
    </dgm:pt>
    <dgm:pt modelId="{AED6AC71-C801-4B0C-9BC9-4F7C9460339D}" type="pres">
      <dgm:prSet presAssocID="{486BD88D-E325-4B3C-98E5-AE9FD5039F0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5CB53C-6323-4D88-B734-0B0DFA561E85}" type="pres">
      <dgm:prSet presAssocID="{BD0966EA-60C5-4E37-8D78-F3DA2CD8656A}" presName="centerShape" presStyleLbl="node0" presStyleIdx="0" presStyleCnt="1"/>
      <dgm:spPr/>
      <dgm:t>
        <a:bodyPr/>
        <a:lstStyle/>
        <a:p>
          <a:endParaRPr lang="ru-RU"/>
        </a:p>
      </dgm:t>
    </dgm:pt>
    <dgm:pt modelId="{E462FE01-2CFA-4B7D-AE57-6A4BB08BDF4B}" type="pres">
      <dgm:prSet presAssocID="{6C2EDA00-CEBB-4225-8081-25D650F7604A}" presName="parTrans" presStyleLbl="bgSibTrans2D1" presStyleIdx="0" presStyleCnt="2"/>
      <dgm:spPr/>
      <dgm:t>
        <a:bodyPr/>
        <a:lstStyle/>
        <a:p>
          <a:endParaRPr lang="ru-RU"/>
        </a:p>
      </dgm:t>
    </dgm:pt>
    <dgm:pt modelId="{ABB303DD-F503-4951-83C6-46397163AD25}" type="pres">
      <dgm:prSet presAssocID="{5E54094C-0C71-46DD-8310-135D3624071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B993A-9C93-48FA-8333-E9D9F79DB08D}" type="pres">
      <dgm:prSet presAssocID="{F69EF5DE-F67F-4079-8D31-AB41BD0A909A}" presName="parTrans" presStyleLbl="bgSibTrans2D1" presStyleIdx="1" presStyleCnt="2"/>
      <dgm:spPr/>
      <dgm:t>
        <a:bodyPr/>
        <a:lstStyle/>
        <a:p>
          <a:endParaRPr lang="ru-RU"/>
        </a:p>
      </dgm:t>
    </dgm:pt>
    <dgm:pt modelId="{41F6FA06-16E6-400B-A8E9-A6E869EC68DB}" type="pres">
      <dgm:prSet presAssocID="{09E77689-AB52-46F5-9401-085787963E7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A94A64-A127-43E4-9AC3-A46BB8F69675}" type="presOf" srcId="{5E54094C-0C71-46DD-8310-135D3624071B}" destId="{ABB303DD-F503-4951-83C6-46397163AD25}" srcOrd="0" destOrd="0" presId="urn:microsoft.com/office/officeart/2005/8/layout/radial4"/>
    <dgm:cxn modelId="{EF678540-1A08-4110-B386-E9883122A2BF}" type="presOf" srcId="{BD0966EA-60C5-4E37-8D78-F3DA2CD8656A}" destId="{A15CB53C-6323-4D88-B734-0B0DFA561E85}" srcOrd="0" destOrd="0" presId="urn:microsoft.com/office/officeart/2005/8/layout/radial4"/>
    <dgm:cxn modelId="{CC0382C6-61E4-4130-BC71-2CE3EE8E161B}" srcId="{BD0966EA-60C5-4E37-8D78-F3DA2CD8656A}" destId="{5E54094C-0C71-46DD-8310-135D3624071B}" srcOrd="0" destOrd="0" parTransId="{6C2EDA00-CEBB-4225-8081-25D650F7604A}" sibTransId="{5EC5BAE4-0D8F-44D7-B951-DBAA976323F5}"/>
    <dgm:cxn modelId="{5A4E49C8-4EBC-4F78-8D3E-C37AC04C90FC}" type="presOf" srcId="{09E77689-AB52-46F5-9401-085787963E7B}" destId="{41F6FA06-16E6-400B-A8E9-A6E869EC68DB}" srcOrd="0" destOrd="0" presId="urn:microsoft.com/office/officeart/2005/8/layout/radial4"/>
    <dgm:cxn modelId="{84AE10D7-E36F-4D1B-9520-038696A365D1}" type="presOf" srcId="{6C2EDA00-CEBB-4225-8081-25D650F7604A}" destId="{E462FE01-2CFA-4B7D-AE57-6A4BB08BDF4B}" srcOrd="0" destOrd="0" presId="urn:microsoft.com/office/officeart/2005/8/layout/radial4"/>
    <dgm:cxn modelId="{EBC15F15-CC0A-4880-BD85-9B8EA477954A}" type="presOf" srcId="{486BD88D-E325-4B3C-98E5-AE9FD5039F08}" destId="{AED6AC71-C801-4B0C-9BC9-4F7C9460339D}" srcOrd="0" destOrd="0" presId="urn:microsoft.com/office/officeart/2005/8/layout/radial4"/>
    <dgm:cxn modelId="{7ED319A1-7000-4C92-BF8A-9E746AC69DBC}" type="presOf" srcId="{F69EF5DE-F67F-4079-8D31-AB41BD0A909A}" destId="{F31B993A-9C93-48FA-8333-E9D9F79DB08D}" srcOrd="0" destOrd="0" presId="urn:microsoft.com/office/officeart/2005/8/layout/radial4"/>
    <dgm:cxn modelId="{B427022D-8568-4BCD-87D5-EEFACB4FEDDB}" srcId="{486BD88D-E325-4B3C-98E5-AE9FD5039F08}" destId="{BD0966EA-60C5-4E37-8D78-F3DA2CD8656A}" srcOrd="0" destOrd="0" parTransId="{62F88A5E-E38B-4B0F-A064-743415813532}" sibTransId="{F3ACED4B-3020-4695-AE9B-295D2723C0BF}"/>
    <dgm:cxn modelId="{38E145FD-5A80-4E7B-8660-62C22742A05B}" srcId="{BD0966EA-60C5-4E37-8D78-F3DA2CD8656A}" destId="{09E77689-AB52-46F5-9401-085787963E7B}" srcOrd="1" destOrd="0" parTransId="{F69EF5DE-F67F-4079-8D31-AB41BD0A909A}" sibTransId="{9424D9A2-3D3F-43C2-8462-ABD3A93879A5}"/>
    <dgm:cxn modelId="{6201EDB8-643B-4CDF-9F05-B46A7659BE5C}" type="presParOf" srcId="{AED6AC71-C801-4B0C-9BC9-4F7C9460339D}" destId="{A15CB53C-6323-4D88-B734-0B0DFA561E85}" srcOrd="0" destOrd="0" presId="urn:microsoft.com/office/officeart/2005/8/layout/radial4"/>
    <dgm:cxn modelId="{74474CAD-A36F-4CC1-B74F-6268EEE3D1E6}" type="presParOf" srcId="{AED6AC71-C801-4B0C-9BC9-4F7C9460339D}" destId="{E462FE01-2CFA-4B7D-AE57-6A4BB08BDF4B}" srcOrd="1" destOrd="0" presId="urn:microsoft.com/office/officeart/2005/8/layout/radial4"/>
    <dgm:cxn modelId="{A49EBDEF-ED05-4BE0-ABAA-832ABB8F25CF}" type="presParOf" srcId="{AED6AC71-C801-4B0C-9BC9-4F7C9460339D}" destId="{ABB303DD-F503-4951-83C6-46397163AD25}" srcOrd="2" destOrd="0" presId="urn:microsoft.com/office/officeart/2005/8/layout/radial4"/>
    <dgm:cxn modelId="{C7F6E7FF-89AF-4926-B017-22A5210A8400}" type="presParOf" srcId="{AED6AC71-C801-4B0C-9BC9-4F7C9460339D}" destId="{F31B993A-9C93-48FA-8333-E9D9F79DB08D}" srcOrd="3" destOrd="0" presId="urn:microsoft.com/office/officeart/2005/8/layout/radial4"/>
    <dgm:cxn modelId="{5760A8EC-3779-4EA2-8952-8007ED6CE116}" type="presParOf" srcId="{AED6AC71-C801-4B0C-9BC9-4F7C9460339D}" destId="{41F6FA06-16E6-400B-A8E9-A6E869EC68DB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C43180-EA41-4F90-91BA-688D4A270280}">
      <dsp:nvSpPr>
        <dsp:cNvPr id="0" name=""/>
        <dsp:cNvSpPr/>
      </dsp:nvSpPr>
      <dsp:spPr>
        <a:xfrm>
          <a:off x="0" y="0"/>
          <a:ext cx="6374447" cy="2160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b="1" i="1" strike="noStrike" kern="1200" spc="0" dirty="0" smtClean="0">
              <a:effectLst/>
              <a:latin typeface="Times New Roman" pitchFamily="18" charset="0"/>
              <a:cs typeface="Times New Roman" pitchFamily="18" charset="0"/>
            </a:rPr>
            <a:t>Функцияның қасиетерін қолданып әр түрлі деңгейлік есептер шығарып үйрену </a:t>
          </a:r>
          <a:endParaRPr lang="ru-RU" sz="2400" b="1" i="1" strike="noStrike" kern="1200" spc="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4268184" cy="2160270"/>
      </dsp:txXfrm>
    </dsp:sp>
    <dsp:sp modelId="{9F06C791-C0C8-4884-B8F0-1F5804D025E5}">
      <dsp:nvSpPr>
        <dsp:cNvPr id="0" name=""/>
        <dsp:cNvSpPr/>
      </dsp:nvSpPr>
      <dsp:spPr>
        <a:xfrm>
          <a:off x="1124902" y="2640330"/>
          <a:ext cx="6374447" cy="216027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900" b="1" i="1" strike="noStrike" kern="1200" spc="0" dirty="0" smtClean="0">
              <a:effectLst/>
              <a:latin typeface="Times New Roman" pitchFamily="18" charset="0"/>
              <a:cs typeface="Times New Roman" pitchFamily="18" charset="0"/>
            </a:rPr>
            <a:t>Бірігіп жұмыс жасай отырып, есептерді ақылдасып шешуге жаттығу</a:t>
          </a:r>
          <a:endParaRPr lang="ru-RU" sz="2900" b="1" i="1" strike="noStrike" kern="1200" spc="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124902" y="2640330"/>
        <a:ext cx="3845369" cy="2160269"/>
      </dsp:txXfrm>
    </dsp:sp>
    <dsp:sp modelId="{BF22AD03-1B75-497C-9B84-CB5D8DEDEF85}">
      <dsp:nvSpPr>
        <dsp:cNvPr id="0" name=""/>
        <dsp:cNvSpPr/>
      </dsp:nvSpPr>
      <dsp:spPr>
        <a:xfrm>
          <a:off x="4970272" y="1698212"/>
          <a:ext cx="1404175" cy="140417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4970272" y="1698212"/>
        <a:ext cx="1404175" cy="140417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6F008D-7606-4C7E-BD5D-B46FFAA60D51}">
      <dsp:nvSpPr>
        <dsp:cNvPr id="0" name=""/>
        <dsp:cNvSpPr/>
      </dsp:nvSpPr>
      <dsp:spPr>
        <a:xfrm rot="5400000">
          <a:off x="-272674" y="273962"/>
          <a:ext cx="1817831" cy="127248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700" b="1" i="1" kern="1200" dirty="0" smtClean="0">
              <a:latin typeface="Times New Roman" pitchFamily="18" charset="0"/>
              <a:cs typeface="Times New Roman" pitchFamily="18" charset="0"/>
            </a:rPr>
            <a:t>А</a:t>
          </a:r>
          <a:endParaRPr lang="ru-RU" sz="3700" b="1" i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-272674" y="273962"/>
        <a:ext cx="1817831" cy="1272482"/>
      </dsp:txXfrm>
    </dsp:sp>
    <dsp:sp modelId="{8AD8E42B-98B9-44A2-839B-D424640C7732}">
      <dsp:nvSpPr>
        <dsp:cNvPr id="0" name=""/>
        <dsp:cNvSpPr/>
      </dsp:nvSpPr>
      <dsp:spPr>
        <a:xfrm rot="5400000">
          <a:off x="3903097" y="-2629327"/>
          <a:ext cx="1181590" cy="6442821"/>
        </a:xfrm>
        <a:prstGeom prst="round2SameRect">
          <a:avLst/>
        </a:prstGeom>
        <a:solidFill>
          <a:schemeClr val="accent2"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35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Оқулық</a:t>
          </a:r>
          <a:endParaRPr lang="ru-RU" sz="35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35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Тест тапсырмасы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903097" y="-2629327"/>
        <a:ext cx="1181590" cy="6442821"/>
      </dsp:txXfrm>
    </dsp:sp>
    <dsp:sp modelId="{FEB86DE8-709F-4F2F-8236-A8C51BBBDE0A}">
      <dsp:nvSpPr>
        <dsp:cNvPr id="0" name=""/>
        <dsp:cNvSpPr/>
      </dsp:nvSpPr>
      <dsp:spPr>
        <a:xfrm rot="5400000">
          <a:off x="-272674" y="1899807"/>
          <a:ext cx="1817831" cy="127248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700" b="1" i="1" kern="1200" dirty="0" smtClean="0">
              <a:latin typeface="Times New Roman" pitchFamily="18" charset="0"/>
              <a:cs typeface="Times New Roman" pitchFamily="18" charset="0"/>
            </a:rPr>
            <a:t>В</a:t>
          </a:r>
          <a:endParaRPr lang="ru-RU" sz="3700" b="1" i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-272674" y="1899807"/>
        <a:ext cx="1817831" cy="1272482"/>
      </dsp:txXfrm>
    </dsp:sp>
    <dsp:sp modelId="{960B2A63-E205-48F2-AB83-DF090F152402}">
      <dsp:nvSpPr>
        <dsp:cNvPr id="0" name=""/>
        <dsp:cNvSpPr/>
      </dsp:nvSpPr>
      <dsp:spPr>
        <a:xfrm rot="5400000">
          <a:off x="3903097" y="-1003482"/>
          <a:ext cx="1181590" cy="6442821"/>
        </a:xfrm>
        <a:prstGeom prst="round2SameRect">
          <a:avLst/>
        </a:prstGeom>
        <a:solidFill>
          <a:schemeClr val="accent2"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35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Оқулық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35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Тест тапсырмасы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903097" y="-1003482"/>
        <a:ext cx="1181590" cy="6442821"/>
      </dsp:txXfrm>
    </dsp:sp>
    <dsp:sp modelId="{A804A750-8FEB-436D-89DE-CA6101D631F1}">
      <dsp:nvSpPr>
        <dsp:cNvPr id="0" name=""/>
        <dsp:cNvSpPr/>
      </dsp:nvSpPr>
      <dsp:spPr>
        <a:xfrm rot="5400000">
          <a:off x="-272674" y="3525652"/>
          <a:ext cx="1817831" cy="127248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700" b="1" i="1" kern="1200" dirty="0" smtClean="0">
              <a:latin typeface="Times New Roman" pitchFamily="18" charset="0"/>
              <a:cs typeface="Times New Roman" pitchFamily="18" charset="0"/>
            </a:rPr>
            <a:t>С</a:t>
          </a:r>
          <a:endParaRPr lang="ru-RU" sz="3700" b="1" i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-272674" y="3525652"/>
        <a:ext cx="1817831" cy="1272482"/>
      </dsp:txXfrm>
    </dsp:sp>
    <dsp:sp modelId="{B0E8F255-AEB4-48C8-8C43-71FF8BD69262}">
      <dsp:nvSpPr>
        <dsp:cNvPr id="0" name=""/>
        <dsp:cNvSpPr/>
      </dsp:nvSpPr>
      <dsp:spPr>
        <a:xfrm rot="5400000">
          <a:off x="3903097" y="622362"/>
          <a:ext cx="1181590" cy="6442821"/>
        </a:xfrm>
        <a:prstGeom prst="round2SameRect">
          <a:avLst/>
        </a:prstGeom>
        <a:solidFill>
          <a:schemeClr val="accent2"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2225" rIns="22225" bIns="2222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35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Оқулық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35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Тест тапсырмасы</a:t>
          </a:r>
          <a:endParaRPr lang="ru-RU" sz="35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903097" y="622362"/>
        <a:ext cx="1181590" cy="644282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5CB53C-6323-4D88-B734-0B0DFA561E85}">
      <dsp:nvSpPr>
        <dsp:cNvPr id="0" name=""/>
        <dsp:cNvSpPr/>
      </dsp:nvSpPr>
      <dsp:spPr>
        <a:xfrm>
          <a:off x="2477728" y="1991108"/>
          <a:ext cx="2366982" cy="23669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6500" b="1" i="1" kern="1200" dirty="0" smtClean="0">
              <a:latin typeface="Times New Roman" pitchFamily="18" charset="0"/>
              <a:cs typeface="Times New Roman" pitchFamily="18" charset="0"/>
            </a:rPr>
            <a:t>А</a:t>
          </a:r>
          <a:endParaRPr lang="ru-RU" sz="65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77728" y="1991108"/>
        <a:ext cx="2366982" cy="2366982"/>
      </dsp:txXfrm>
    </dsp:sp>
    <dsp:sp modelId="{F31B993A-9C93-48FA-8333-E9D9F79DB08D}">
      <dsp:nvSpPr>
        <dsp:cNvPr id="0" name=""/>
        <dsp:cNvSpPr/>
      </dsp:nvSpPr>
      <dsp:spPr>
        <a:xfrm rot="12900000">
          <a:off x="872049" y="1549844"/>
          <a:ext cx="190097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F6FA06-16E6-400B-A8E9-A6E869EC68DB}">
      <dsp:nvSpPr>
        <dsp:cNvPr id="0" name=""/>
        <dsp:cNvSpPr/>
      </dsp:nvSpPr>
      <dsp:spPr>
        <a:xfrm>
          <a:off x="-80373" y="442509"/>
          <a:ext cx="2248633" cy="1798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№4</a:t>
          </a:r>
          <a:r>
            <a:rPr lang="ru-RU" sz="4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5(</a:t>
          </a:r>
          <a:r>
            <a:rPr lang="ru-RU" sz="4800" b="1" i="1" kern="1200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ә</a:t>
          </a:r>
          <a:r>
            <a:rPr lang="ru-RU" sz="4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)</a:t>
          </a:r>
          <a:endParaRPr lang="ru-RU" sz="5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-80373" y="442509"/>
        <a:ext cx="2248633" cy="1798906"/>
      </dsp:txXfrm>
    </dsp:sp>
    <dsp:sp modelId="{ACE7DF4C-8FC3-4938-BA30-13CB85ECDA2C}">
      <dsp:nvSpPr>
        <dsp:cNvPr id="0" name=""/>
        <dsp:cNvSpPr/>
      </dsp:nvSpPr>
      <dsp:spPr>
        <a:xfrm rot="19500000">
          <a:off x="4549414" y="1549844"/>
          <a:ext cx="190097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ADB521-8100-41E2-B680-BC0E1ED34477}">
      <dsp:nvSpPr>
        <dsp:cNvPr id="0" name=""/>
        <dsp:cNvSpPr/>
      </dsp:nvSpPr>
      <dsp:spPr>
        <a:xfrm>
          <a:off x="4977267" y="442509"/>
          <a:ext cx="2602455" cy="1798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</a:t>
          </a:r>
          <a:r>
            <a:rPr lang="ru-RU" sz="4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49</a:t>
          </a:r>
          <a:r>
            <a:rPr lang="kk-KZ" sz="4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(а)</a:t>
          </a:r>
          <a:endParaRPr lang="ru-RU" sz="4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77267" y="442509"/>
        <a:ext cx="2602455" cy="179890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5CB53C-6323-4D88-B734-0B0DFA561E85}">
      <dsp:nvSpPr>
        <dsp:cNvPr id="0" name=""/>
        <dsp:cNvSpPr/>
      </dsp:nvSpPr>
      <dsp:spPr>
        <a:xfrm>
          <a:off x="2540943" y="2103959"/>
          <a:ext cx="2366982" cy="23669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6500" b="1" i="1" kern="1200" dirty="0" smtClean="0">
              <a:latin typeface="Times New Roman" pitchFamily="18" charset="0"/>
              <a:cs typeface="Times New Roman" pitchFamily="18" charset="0"/>
            </a:rPr>
            <a:t>В</a:t>
          </a:r>
          <a:endParaRPr lang="ru-RU" sz="65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40943" y="2103959"/>
        <a:ext cx="2366982" cy="2366982"/>
      </dsp:txXfrm>
    </dsp:sp>
    <dsp:sp modelId="{E462FE01-2CFA-4B7D-AE57-6A4BB08BDF4B}">
      <dsp:nvSpPr>
        <dsp:cNvPr id="0" name=""/>
        <dsp:cNvSpPr/>
      </dsp:nvSpPr>
      <dsp:spPr>
        <a:xfrm rot="18840994">
          <a:off x="4330964" y="1326329"/>
          <a:ext cx="192497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B303DD-F503-4951-83C6-46397163AD25}">
      <dsp:nvSpPr>
        <dsp:cNvPr id="0" name=""/>
        <dsp:cNvSpPr/>
      </dsp:nvSpPr>
      <dsp:spPr>
        <a:xfrm>
          <a:off x="4536495" y="72009"/>
          <a:ext cx="2851514" cy="1798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4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№55(г)</a:t>
          </a:r>
          <a:endParaRPr lang="ru-RU" sz="4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36495" y="72009"/>
        <a:ext cx="2851514" cy="1798906"/>
      </dsp:txXfrm>
    </dsp:sp>
    <dsp:sp modelId="{F31B993A-9C93-48FA-8333-E9D9F79DB08D}">
      <dsp:nvSpPr>
        <dsp:cNvPr id="0" name=""/>
        <dsp:cNvSpPr/>
      </dsp:nvSpPr>
      <dsp:spPr>
        <a:xfrm rot="13598527">
          <a:off x="1122564" y="1267440"/>
          <a:ext cx="202589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F6FA06-16E6-400B-A8E9-A6E869EC68DB}">
      <dsp:nvSpPr>
        <dsp:cNvPr id="0" name=""/>
        <dsp:cNvSpPr/>
      </dsp:nvSpPr>
      <dsp:spPr>
        <a:xfrm>
          <a:off x="0" y="0"/>
          <a:ext cx="2880139" cy="17364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№54(</a:t>
          </a:r>
          <a:r>
            <a:rPr lang="kk-KZ" sz="44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ә</a:t>
          </a:r>
          <a:r>
            <a:rPr lang="ru-RU" sz="44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)</a:t>
          </a:r>
          <a:endParaRPr lang="ru-RU" sz="4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2880139" cy="173648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5CB53C-6323-4D88-B734-0B0DFA561E85}">
      <dsp:nvSpPr>
        <dsp:cNvPr id="0" name=""/>
        <dsp:cNvSpPr/>
      </dsp:nvSpPr>
      <dsp:spPr>
        <a:xfrm>
          <a:off x="2566183" y="1991108"/>
          <a:ext cx="2366982" cy="23669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6500" b="1" i="1" kern="1200" dirty="0" smtClean="0">
              <a:latin typeface="Times New Roman" pitchFamily="18" charset="0"/>
              <a:cs typeface="Times New Roman" pitchFamily="18" charset="0"/>
            </a:rPr>
            <a:t>С</a:t>
          </a:r>
          <a:endParaRPr lang="ru-RU" sz="65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66183" y="1991108"/>
        <a:ext cx="2366982" cy="2366982"/>
      </dsp:txXfrm>
    </dsp:sp>
    <dsp:sp modelId="{E462FE01-2CFA-4B7D-AE57-6A4BB08BDF4B}">
      <dsp:nvSpPr>
        <dsp:cNvPr id="0" name=""/>
        <dsp:cNvSpPr/>
      </dsp:nvSpPr>
      <dsp:spPr>
        <a:xfrm rot="12900000">
          <a:off x="960505" y="1549844"/>
          <a:ext cx="190097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B303DD-F503-4951-83C6-46397163AD25}">
      <dsp:nvSpPr>
        <dsp:cNvPr id="0" name=""/>
        <dsp:cNvSpPr/>
      </dsp:nvSpPr>
      <dsp:spPr>
        <a:xfrm>
          <a:off x="8082" y="442509"/>
          <a:ext cx="2248633" cy="1798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4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№64(а)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(ж.м.б)</a:t>
          </a:r>
          <a:endParaRPr lang="ru-RU" sz="4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082" y="442509"/>
        <a:ext cx="2248633" cy="1798906"/>
      </dsp:txXfrm>
    </dsp:sp>
    <dsp:sp modelId="{F31B993A-9C93-48FA-8333-E9D9F79DB08D}">
      <dsp:nvSpPr>
        <dsp:cNvPr id="0" name=""/>
        <dsp:cNvSpPr/>
      </dsp:nvSpPr>
      <dsp:spPr>
        <a:xfrm rot="19500000">
          <a:off x="4637870" y="1549844"/>
          <a:ext cx="190097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F6FA06-16E6-400B-A8E9-A6E869EC68DB}">
      <dsp:nvSpPr>
        <dsp:cNvPr id="0" name=""/>
        <dsp:cNvSpPr/>
      </dsp:nvSpPr>
      <dsp:spPr>
        <a:xfrm>
          <a:off x="5242634" y="442509"/>
          <a:ext cx="2248633" cy="1798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4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№65</a:t>
          </a:r>
          <a:r>
            <a:rPr lang="kk-KZ" sz="40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(</a:t>
          </a:r>
          <a:r>
            <a:rPr lang="kk-KZ" sz="4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а) </a:t>
          </a:r>
          <a:r>
            <a:rPr lang="kk-KZ" sz="2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(ж.м.б)</a:t>
          </a:r>
          <a:endParaRPr lang="ru-RU" sz="5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42634" y="442509"/>
        <a:ext cx="2248633" cy="179890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5CB53C-6323-4D88-B734-0B0DFA561E85}">
      <dsp:nvSpPr>
        <dsp:cNvPr id="0" name=""/>
        <dsp:cNvSpPr/>
      </dsp:nvSpPr>
      <dsp:spPr>
        <a:xfrm>
          <a:off x="2566183" y="1991108"/>
          <a:ext cx="2366982" cy="23669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6500" b="1" i="1" kern="1200" dirty="0" smtClean="0">
              <a:latin typeface="Times New Roman" pitchFamily="18" charset="0"/>
              <a:cs typeface="Times New Roman" pitchFamily="18" charset="0"/>
            </a:rPr>
            <a:t>А</a:t>
          </a:r>
          <a:endParaRPr lang="ru-RU" sz="65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66183" y="1991108"/>
        <a:ext cx="2366982" cy="2366982"/>
      </dsp:txXfrm>
    </dsp:sp>
    <dsp:sp modelId="{E462FE01-2CFA-4B7D-AE57-6A4BB08BDF4B}">
      <dsp:nvSpPr>
        <dsp:cNvPr id="0" name=""/>
        <dsp:cNvSpPr/>
      </dsp:nvSpPr>
      <dsp:spPr>
        <a:xfrm rot="12900000">
          <a:off x="960505" y="1549844"/>
          <a:ext cx="190097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B303DD-F503-4951-83C6-46397163AD25}">
      <dsp:nvSpPr>
        <dsp:cNvPr id="0" name=""/>
        <dsp:cNvSpPr/>
      </dsp:nvSpPr>
      <dsp:spPr>
        <a:xfrm>
          <a:off x="8082" y="442509"/>
          <a:ext cx="2248633" cy="1798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5400" b="1" i="1" kern="12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№1</a:t>
          </a:r>
          <a:r>
            <a:rPr lang="kk-KZ" sz="4800" kern="1200" dirty="0" smtClean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 </a:t>
          </a:r>
          <a:endParaRPr lang="ru-RU" sz="4800" kern="1200" dirty="0">
            <a:solidFill>
              <a:schemeClr val="accent1">
                <a:lumMod val="60000"/>
                <a:lumOff val="4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082" y="442509"/>
        <a:ext cx="2248633" cy="1798906"/>
      </dsp:txXfrm>
    </dsp:sp>
    <dsp:sp modelId="{F31B993A-9C93-48FA-8333-E9D9F79DB08D}">
      <dsp:nvSpPr>
        <dsp:cNvPr id="0" name=""/>
        <dsp:cNvSpPr/>
      </dsp:nvSpPr>
      <dsp:spPr>
        <a:xfrm rot="19500000">
          <a:off x="4637870" y="1549844"/>
          <a:ext cx="190097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F6FA06-16E6-400B-A8E9-A6E869EC68DB}">
      <dsp:nvSpPr>
        <dsp:cNvPr id="0" name=""/>
        <dsp:cNvSpPr/>
      </dsp:nvSpPr>
      <dsp:spPr>
        <a:xfrm>
          <a:off x="5242634" y="442509"/>
          <a:ext cx="2248633" cy="1798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5400" b="1" i="1" kern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№2</a:t>
          </a:r>
          <a:endParaRPr lang="ru-RU" sz="5400" kern="1200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242634" y="442509"/>
        <a:ext cx="2248633" cy="179890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5CB53C-6323-4D88-B734-0B0DFA561E85}">
      <dsp:nvSpPr>
        <dsp:cNvPr id="0" name=""/>
        <dsp:cNvSpPr/>
      </dsp:nvSpPr>
      <dsp:spPr>
        <a:xfrm>
          <a:off x="2566183" y="1991108"/>
          <a:ext cx="2366982" cy="23669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6500" b="1" i="1" kern="1200" dirty="0" smtClean="0">
              <a:latin typeface="Times New Roman" pitchFamily="18" charset="0"/>
              <a:cs typeface="Times New Roman" pitchFamily="18" charset="0"/>
            </a:rPr>
            <a:t>В</a:t>
          </a:r>
          <a:endParaRPr lang="ru-RU" sz="65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66183" y="1991108"/>
        <a:ext cx="2366982" cy="2366982"/>
      </dsp:txXfrm>
    </dsp:sp>
    <dsp:sp modelId="{E462FE01-2CFA-4B7D-AE57-6A4BB08BDF4B}">
      <dsp:nvSpPr>
        <dsp:cNvPr id="0" name=""/>
        <dsp:cNvSpPr/>
      </dsp:nvSpPr>
      <dsp:spPr>
        <a:xfrm rot="12900000">
          <a:off x="960505" y="1549844"/>
          <a:ext cx="190097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B303DD-F503-4951-83C6-46397163AD25}">
      <dsp:nvSpPr>
        <dsp:cNvPr id="0" name=""/>
        <dsp:cNvSpPr/>
      </dsp:nvSpPr>
      <dsp:spPr>
        <a:xfrm>
          <a:off x="8082" y="442509"/>
          <a:ext cx="2248633" cy="1798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№1</a:t>
          </a:r>
          <a:r>
            <a:rPr lang="kk-KZ" sz="48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4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082" y="442509"/>
        <a:ext cx="2248633" cy="1798906"/>
      </dsp:txXfrm>
    </dsp:sp>
    <dsp:sp modelId="{ACE7DF4C-8FC3-4938-BA30-13CB85ECDA2C}">
      <dsp:nvSpPr>
        <dsp:cNvPr id="0" name=""/>
        <dsp:cNvSpPr/>
      </dsp:nvSpPr>
      <dsp:spPr>
        <a:xfrm rot="19500000">
          <a:off x="4637870" y="1549844"/>
          <a:ext cx="190097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ADB521-8100-41E2-B680-BC0E1ED34477}">
      <dsp:nvSpPr>
        <dsp:cNvPr id="0" name=""/>
        <dsp:cNvSpPr/>
      </dsp:nvSpPr>
      <dsp:spPr>
        <a:xfrm>
          <a:off x="5242634" y="442509"/>
          <a:ext cx="2248633" cy="1798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№2</a:t>
          </a:r>
          <a:r>
            <a:rPr lang="ru-RU" sz="4800" kern="1200" dirty="0" smtClean="0">
              <a:hlinkClick xmlns:r="http://schemas.openxmlformats.org/officeDocument/2006/relationships" r:id="" action="ppaction://hlinksldjump"/>
            </a:rPr>
            <a:t> </a:t>
          </a:r>
          <a:endParaRPr lang="ru-RU" sz="4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42634" y="442509"/>
        <a:ext cx="2248633" cy="179890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5CB53C-6323-4D88-B734-0B0DFA561E85}">
      <dsp:nvSpPr>
        <dsp:cNvPr id="0" name=""/>
        <dsp:cNvSpPr/>
      </dsp:nvSpPr>
      <dsp:spPr>
        <a:xfrm>
          <a:off x="2566183" y="1991108"/>
          <a:ext cx="2366982" cy="23669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6500" b="1" i="1" kern="1200" dirty="0" smtClean="0">
              <a:latin typeface="Times New Roman" pitchFamily="18" charset="0"/>
              <a:cs typeface="Times New Roman" pitchFamily="18" charset="0"/>
            </a:rPr>
            <a:t>С</a:t>
          </a:r>
          <a:endParaRPr lang="ru-RU" sz="65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66183" y="1991108"/>
        <a:ext cx="2366982" cy="2366982"/>
      </dsp:txXfrm>
    </dsp:sp>
    <dsp:sp modelId="{E462FE01-2CFA-4B7D-AE57-6A4BB08BDF4B}">
      <dsp:nvSpPr>
        <dsp:cNvPr id="0" name=""/>
        <dsp:cNvSpPr/>
      </dsp:nvSpPr>
      <dsp:spPr>
        <a:xfrm rot="12900000">
          <a:off x="960505" y="1549844"/>
          <a:ext cx="190097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B303DD-F503-4951-83C6-46397163AD25}">
      <dsp:nvSpPr>
        <dsp:cNvPr id="0" name=""/>
        <dsp:cNvSpPr/>
      </dsp:nvSpPr>
      <dsp:spPr>
        <a:xfrm>
          <a:off x="8082" y="442509"/>
          <a:ext cx="2248633" cy="1798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№</a:t>
          </a:r>
          <a:r>
            <a:rPr lang="kk-KZ" sz="44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1</a:t>
          </a:r>
          <a:r>
            <a:rPr lang="kk-KZ" sz="44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 </a:t>
          </a:r>
          <a:endParaRPr lang="ru-RU" sz="44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082" y="442509"/>
        <a:ext cx="2248633" cy="1798906"/>
      </dsp:txXfrm>
    </dsp:sp>
    <dsp:sp modelId="{F31B993A-9C93-48FA-8333-E9D9F79DB08D}">
      <dsp:nvSpPr>
        <dsp:cNvPr id="0" name=""/>
        <dsp:cNvSpPr/>
      </dsp:nvSpPr>
      <dsp:spPr>
        <a:xfrm rot="19500000">
          <a:off x="4637870" y="1549844"/>
          <a:ext cx="1900974" cy="67458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F6FA06-16E6-400B-A8E9-A6E869EC68DB}">
      <dsp:nvSpPr>
        <dsp:cNvPr id="0" name=""/>
        <dsp:cNvSpPr/>
      </dsp:nvSpPr>
      <dsp:spPr>
        <a:xfrm>
          <a:off x="5242634" y="442509"/>
          <a:ext cx="2248633" cy="1798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800" b="1" i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№2</a:t>
          </a:r>
          <a:r>
            <a:rPr lang="kk-KZ" sz="60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2" action="ppaction://hlinkfile"/>
            </a:rPr>
            <a:t> </a:t>
          </a:r>
          <a:endParaRPr lang="ru-RU" sz="6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42634" y="442509"/>
        <a:ext cx="2248633" cy="17989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F43314-061B-4D40-AE4A-441D0085CED4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AADF6-ED66-4F5A-9ED0-5E73D1A0B7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B7FBC9F-EBDF-48C7-B76F-153498DA4D17}" type="datetimeFigureOut">
              <a:rPr lang="ru-RU" smtClean="0"/>
              <a:pPr/>
              <a:t>02.10.2016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7284F62-0122-42C2-87FD-968EF8A99B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slide" Target="slide5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slide" Target="slide5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1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5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slide" Target="slide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slide" Target="slide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slide" Target="slide5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924944"/>
            <a:ext cx="8172400" cy="1224136"/>
          </a:xfrm>
        </p:spPr>
        <p:txBody>
          <a:bodyPr>
            <a:noAutofit/>
          </a:bodyPr>
          <a:lstStyle/>
          <a:p>
            <a:r>
              <a:rPr lang="kk-KZ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Функцияның қасиеттерін қолданып есептер шығару</a:t>
            </a:r>
            <a:endParaRPr lang="ru-RU" sz="6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53660" y="4725144"/>
            <a:ext cx="499034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№10 </a:t>
            </a:r>
            <a:r>
              <a:rPr lang="kk-KZ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ЖББО мектебінің</a:t>
            </a:r>
          </a:p>
          <a:p>
            <a:pPr algn="r"/>
            <a:r>
              <a:rPr lang="kk-KZ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математика пәнінің мұғалімі</a:t>
            </a:r>
          </a:p>
          <a:p>
            <a:pPr algn="r"/>
            <a:r>
              <a:rPr lang="kk-KZ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Нугаева Захира Туребаевна</a:t>
            </a:r>
          </a:p>
          <a:p>
            <a:pPr algn="r"/>
            <a:r>
              <a:rPr lang="ru-RU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“ә” класс</a:t>
            </a:r>
            <a:endParaRPr lang="ru-RU" sz="28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Тест тапсырмалары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Управляющая кнопка: домой 6">
            <a:hlinkClick r:id="rId7" action="ppaction://hlinksldjump" highlightClick="1"/>
          </p:cNvPr>
          <p:cNvSpPr/>
          <p:nvPr/>
        </p:nvSpPr>
        <p:spPr>
          <a:xfrm>
            <a:off x="214282" y="6072206"/>
            <a:ext cx="642942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Тест тапсырмалары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7" action="ppaction://hlinksldjump" highlightClick="1"/>
          </p:cNvPr>
          <p:cNvSpPr/>
          <p:nvPr/>
        </p:nvSpPr>
        <p:spPr>
          <a:xfrm>
            <a:off x="214282" y="6072206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«Алгоритм»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әдісі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</a:t>
            </a:r>
          </a:p>
          <a:p>
            <a:pPr>
              <a:buNone/>
            </a:pPr>
            <a:endParaRPr lang="kk-K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Ба</a:t>
            </a:r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ғалау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1071546"/>
          <a:ext cx="7858180" cy="5426748"/>
        </p:xfrm>
        <a:graphic>
          <a:graphicData uri="http://schemas.openxmlformats.org/drawingml/2006/table">
            <a:tbl>
              <a:tblPr/>
              <a:tblGrid>
                <a:gridCol w="559930"/>
                <a:gridCol w="4596716"/>
                <a:gridCol w="1070074"/>
                <a:gridCol w="1631460"/>
              </a:tblGrid>
              <a:tr h="532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 b="1">
                          <a:latin typeface="Times New Roman"/>
                          <a:ea typeface="Calibri"/>
                          <a:cs typeface="Times New Roman"/>
                        </a:rPr>
                        <a:t>Күтілетін нәтижелер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 b="1">
                          <a:latin typeface="Times New Roman"/>
                          <a:ea typeface="Calibri"/>
                          <a:cs typeface="Times New Roman"/>
                        </a:rPr>
                        <a:t>Балы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Өзін-өзі </a:t>
                      </a:r>
                      <a:r>
                        <a:rPr lang="kk-KZ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бағалау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46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533525" algn="l"/>
                        </a:tabLst>
                      </a:pPr>
                      <a:r>
                        <a:rPr lang="kk-KZ" sz="160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kk-KZ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Функцияның анықталу обысын (өте жақсы, жақсы, көмекшімен бірге) білемін және оны есептер шығаруда пайдалана аламын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533525" algn="l"/>
                        </a:tabLst>
                      </a:pPr>
                      <a:endParaRPr lang="kk-KZ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46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533525" algn="l"/>
                        </a:tabLst>
                      </a:pPr>
                      <a:r>
                        <a:rPr lang="kk-KZ" sz="1600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kk-KZ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Функцияның тақ немес жұп болатындығын, периодтылығын (өте жақсы, жақсы, көмекшімен бірге) анықтай аламын және оны есептер шығаруда пайдалана аламын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533525" algn="l"/>
                        </a:tabLst>
                      </a:pPr>
                      <a:endParaRPr lang="kk-KZ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461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533525" algn="l"/>
                        </a:tabLst>
                      </a:pPr>
                      <a:r>
                        <a:rPr lang="kk-KZ" sz="1600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kk-KZ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Функцияның өсу, кему және таңбатұрақылық аралықтарын (өте жақсы, жақсы, көмекшімен бірге)  түсіндім және оны есептер шығаруда пайдалана аламын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533525" algn="l"/>
                        </a:tabLst>
                      </a:pPr>
                      <a:endParaRPr lang="kk-KZ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383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533525" algn="l"/>
                        </a:tabLst>
                      </a:pPr>
                      <a:r>
                        <a:rPr lang="kk-KZ" sz="1600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kk-KZ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kumimoji="0" lang="kk-KZ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Функцияның экстремум нүктелерінің мағынасын білемін және оны берілген графиктен (еркін, жақсы, көмекшімен бірге) таба аламын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533525" algn="l"/>
                        </a:tabLst>
                      </a:pPr>
                      <a:endParaRPr lang="kk-KZ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2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endParaRPr lang="kk-KZ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400" b="1">
                          <a:latin typeface="Times New Roman"/>
                          <a:ea typeface="Calibri"/>
                          <a:cs typeface="Times New Roman"/>
                        </a:rPr>
                        <a:t>9-12 балл ------“5”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400" b="1">
                          <a:latin typeface="Times New Roman"/>
                          <a:ea typeface="Calibri"/>
                          <a:cs typeface="Times New Roman"/>
                        </a:rPr>
                        <a:t>6-8 балл ----- “4”;  4-5 балл -----“3”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Жоғары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kk-KZ" sz="1600" b="1" dirty="0">
                          <a:latin typeface="Times New Roman"/>
                          <a:ea typeface="Calibri"/>
                          <a:cs typeface="Times New Roman"/>
                        </a:rPr>
                        <a:t> балл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533525" algn="l"/>
                        </a:tabLst>
                      </a:pPr>
                      <a:endParaRPr lang="kk-KZ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272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533525" algn="l"/>
                        </a:tabLst>
                      </a:pPr>
                      <a:r>
                        <a:rPr lang="kk-KZ" sz="1600" dirty="0">
                          <a:latin typeface="Times New Roman"/>
                          <a:ea typeface="Calibri"/>
                          <a:cs typeface="Times New Roman"/>
                        </a:rPr>
                        <a:t>Оқушы аты-жөні: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533525" algn="l"/>
                        </a:tabLs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533525" algn="l"/>
                        </a:tabLst>
                      </a:pPr>
                      <a:endParaRPr lang="kk-KZ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Үйге тапсырма: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2057400"/>
            <a:ext cx="7500990" cy="1085848"/>
          </a:xfrm>
        </p:spPr>
        <p:txBody>
          <a:bodyPr>
            <a:normAutofit/>
          </a:bodyPr>
          <a:lstStyle/>
          <a:p>
            <a:pPr marL="653796" indent="-571500">
              <a:buNone/>
            </a:pPr>
            <a:r>
              <a:rPr lang="kk-KZ" sz="54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№ А,Б тобы </a:t>
            </a:r>
            <a:r>
              <a:rPr lang="kk-KZ" sz="4400" i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(қалған)</a:t>
            </a:r>
            <a:endParaRPr lang="kk-KZ" sz="5400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www.statusyblog.ru/1/4/smail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492896"/>
            <a:ext cx="2232248" cy="21392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pPr algn="r"/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Кері байланыс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Картинки по запросу смайл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смайл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www.fenix2100.ucoz.com/_fr/0/039737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96752"/>
            <a:ext cx="2736304" cy="155513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995936" y="1628800"/>
            <a:ext cx="4660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Тақырыпты жақсы меңгердім</a:t>
            </a:r>
            <a:endParaRPr lang="ru-RU" sz="2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3068960"/>
            <a:ext cx="5364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Сабақты жақсыдан төмен меңгердім, әліде жұмыс жасауым қажет</a:t>
            </a:r>
            <a:endParaRPr lang="ru-RU" sz="2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 descr="http://webavatars.ru/magazine/wp-content/uploads/2012/05/0_495a0_385db982_orig-300x3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509120"/>
            <a:ext cx="2088232" cy="208823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63888" y="5157192"/>
            <a:ext cx="5364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Бұл тақырыппен көп жұмыс жасауым қажет</a:t>
            </a:r>
            <a:endParaRPr lang="ru-RU" sz="24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283968" y="1196752"/>
            <a:ext cx="460851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34888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kk-KZ" sz="4000" b="1" i="1" dirty="0" smtClean="0">
                <a:latin typeface="Times New Roman" pitchFamily="18" charset="0"/>
                <a:cs typeface="Times New Roman" pitchFamily="18" charset="0"/>
              </a:rPr>
              <a:t>Сабаққа қатысқандарыңызға рахмет!!!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Картинки по запросу смайли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30062">
            <a:off x="6091126" y="428055"/>
            <a:ext cx="2411696" cy="1599060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смайл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861048"/>
            <a:ext cx="3296133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625" t="24159" r="21684" b="17461"/>
          <a:stretch>
            <a:fillRect/>
          </a:stretch>
        </p:blipFill>
        <p:spPr bwMode="auto">
          <a:xfrm>
            <a:off x="1187624" y="836712"/>
            <a:ext cx="7632848" cy="500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908720"/>
          </a:xfrm>
        </p:spPr>
        <p:txBody>
          <a:bodyPr>
            <a:normAutofit/>
          </a:bodyPr>
          <a:lstStyle/>
          <a:p>
            <a:r>
              <a:rPr lang="kk-KZ" sz="4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А-деңгей:</a:t>
            </a:r>
            <a:endParaRPr lang="ru-RU" sz="4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971600" y="6237312"/>
            <a:ext cx="7661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А)1 және 5</a:t>
            </a:r>
            <a:r>
              <a:rPr lang="ru-RU" sz="9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B)1,5 және 6 </a:t>
            </a:r>
            <a:r>
              <a:rPr kumimoji="0" lang="kk-KZ" sz="200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C)4 және 6</a:t>
            </a:r>
            <a:r>
              <a:rPr lang="ru-RU" sz="9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D)1 және 6</a:t>
            </a:r>
            <a:r>
              <a:rPr lang="ru-RU" sz="90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E) 2,4 және 5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3528" y="6165304"/>
            <a:ext cx="576064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792088"/>
          </a:xfrm>
        </p:spPr>
        <p:txBody>
          <a:bodyPr>
            <a:normAutofit/>
          </a:bodyPr>
          <a:lstStyle/>
          <a:p>
            <a:r>
              <a:rPr lang="kk-KZ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А-деңгей: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546" t="42595" r="23604" b="31288"/>
          <a:stretch>
            <a:fillRect/>
          </a:stretch>
        </p:blipFill>
        <p:spPr bwMode="auto">
          <a:xfrm>
            <a:off x="1259632" y="980728"/>
            <a:ext cx="7548133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251520" y="6165304"/>
            <a:ext cx="64807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792088"/>
          </a:xfrm>
        </p:spPr>
        <p:txBody>
          <a:bodyPr>
            <a:normAutofit/>
          </a:bodyPr>
          <a:lstStyle/>
          <a:p>
            <a:r>
              <a:rPr lang="kk-KZ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В-деңгей: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466" t="48740" r="24564" b="26679"/>
          <a:stretch>
            <a:fillRect/>
          </a:stretch>
        </p:blipFill>
        <p:spPr bwMode="auto">
          <a:xfrm>
            <a:off x="1043608" y="1052736"/>
            <a:ext cx="7704856" cy="2417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251520" y="6165304"/>
            <a:ext cx="64807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kk-KZ" i="1" dirty="0" smtClean="0">
                <a:latin typeface="Times New Roman" pitchFamily="18" charset="0"/>
                <a:cs typeface="Times New Roman" pitchFamily="18" charset="0"/>
              </a:rPr>
              <a:t>Өткен тақырыпқа шолу</a:t>
            </a:r>
            <a:br>
              <a:rPr lang="kk-KZ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700" dirty="0" smtClean="0">
                <a:latin typeface="Times New Roman" pitchFamily="18" charset="0"/>
                <a:cs typeface="Times New Roman" pitchFamily="18" charset="0"/>
              </a:rPr>
              <a:t>(үй тапсырмасы)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85852" y="1214423"/>
          <a:ext cx="7358114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1932"/>
                <a:gridCol w="6016182"/>
              </a:tblGrid>
              <a:tr h="391304">
                <a:tc>
                  <a:txBody>
                    <a:bodyPr/>
                    <a:lstStyle/>
                    <a:p>
                      <a:pPr algn="ctr"/>
                      <a:r>
                        <a:rPr lang="kk-KZ" sz="2400" b="0" i="1" dirty="0" smtClean="0">
                          <a:latin typeface="Times New Roman" pitchFamily="18" charset="0"/>
                          <a:cs typeface="Times New Roman" pitchFamily="18" charset="0"/>
                        </a:rPr>
                        <a:t>Атауы</a:t>
                      </a:r>
                      <a:endParaRPr lang="ru-RU" sz="2400" b="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0" i="1" dirty="0" smtClean="0">
                          <a:latin typeface="Times New Roman" pitchFamily="18" charset="0"/>
                          <a:cs typeface="Times New Roman" pitchFamily="18" charset="0"/>
                        </a:rPr>
                        <a:t>Формуласы</a:t>
                      </a:r>
                      <a:endParaRPr lang="ru-RU" sz="2400" b="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1304">
                <a:tc>
                  <a:txBody>
                    <a:bodyPr/>
                    <a:lstStyle/>
                    <a:p>
                      <a:pPr algn="l"/>
                      <a:r>
                        <a:rPr lang="kk-KZ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топ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kk-KZ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нықталу</a:t>
                      </a:r>
                      <a:r>
                        <a:rPr lang="kk-KZ" sz="2000" b="1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облысы мен мәндер жиыны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2592">
                <a:tc>
                  <a:txBody>
                    <a:bodyPr/>
                    <a:lstStyle/>
                    <a:p>
                      <a:pPr algn="l"/>
                      <a:r>
                        <a:rPr lang="kk-KZ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топ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kk-KZ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Тақ,</a:t>
                      </a:r>
                      <a:r>
                        <a:rPr lang="kk-KZ" sz="2000" b="1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жұптылық, периодтылық, таңбатұрақтылық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1304">
                <a:tc>
                  <a:txBody>
                    <a:bodyPr/>
                    <a:lstStyle/>
                    <a:p>
                      <a:pPr algn="l"/>
                      <a:r>
                        <a:rPr lang="kk-KZ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топ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kk-KZ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Өсу,</a:t>
                      </a:r>
                      <a:r>
                        <a:rPr lang="kk-KZ" sz="2000" b="1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кему аралықтары, экстермум нүктелер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9804" t="6125"/>
          <a:stretch/>
        </p:blipFill>
        <p:spPr bwMode="auto">
          <a:xfrm>
            <a:off x="1979712" y="2996952"/>
            <a:ext cx="6120680" cy="3600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792088"/>
          </a:xfrm>
        </p:spPr>
        <p:txBody>
          <a:bodyPr>
            <a:normAutofit/>
          </a:bodyPr>
          <a:lstStyle/>
          <a:p>
            <a:r>
              <a:rPr lang="kk-KZ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В-деңгей: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506" t="37986" r="26834" b="22070"/>
          <a:stretch>
            <a:fillRect/>
          </a:stretch>
        </p:blipFill>
        <p:spPr bwMode="auto">
          <a:xfrm>
            <a:off x="1043607" y="1124744"/>
            <a:ext cx="7973249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179512" y="6093296"/>
            <a:ext cx="720080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792088"/>
          </a:xfrm>
        </p:spPr>
        <p:txBody>
          <a:bodyPr>
            <a:normAutofit/>
          </a:bodyPr>
          <a:lstStyle/>
          <a:p>
            <a:r>
              <a:rPr lang="kk-KZ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С-деңгей: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665" t="27651" r="21684" b="10897"/>
          <a:stretch>
            <a:fillRect/>
          </a:stretch>
        </p:blipFill>
        <p:spPr bwMode="auto">
          <a:xfrm>
            <a:off x="1043608" y="980728"/>
            <a:ext cx="793793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251520" y="6093296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792088"/>
          </a:xfrm>
        </p:spPr>
        <p:txBody>
          <a:bodyPr>
            <a:normAutofit/>
          </a:bodyPr>
          <a:lstStyle/>
          <a:p>
            <a:r>
              <a:rPr lang="kk-KZ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С-деңгей: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466" t="45439" r="22644" b="12515"/>
          <a:stretch>
            <a:fillRect/>
          </a:stretch>
        </p:blipFill>
        <p:spPr bwMode="auto">
          <a:xfrm>
            <a:off x="1043607" y="1052736"/>
            <a:ext cx="792641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79512" y="6093296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Функцияның графигіне қарап қасиеттерін 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жазыңыз: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9804" t="6125"/>
          <a:stretch/>
        </p:blipFill>
        <p:spPr bwMode="auto">
          <a:xfrm>
            <a:off x="1043608" y="1412776"/>
            <a:ext cx="3528392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498080" cy="1143000"/>
          </a:xfrm>
        </p:spPr>
        <p:txBody>
          <a:bodyPr>
            <a:normAutofit/>
          </a:bodyPr>
          <a:lstStyle/>
          <a:p>
            <a:r>
              <a:rPr lang="kk-KZ" sz="6000" b="1" dirty="0" smtClean="0">
                <a:latin typeface="Times New Roman" pitchFamily="18" charset="0"/>
                <a:cs typeface="Times New Roman" pitchFamily="18" charset="0"/>
              </a:rPr>
              <a:t>Мақсатымыз</a:t>
            </a:r>
            <a:r>
              <a:rPr lang="kk-KZ" sz="6000" dirty="0" smtClean="0"/>
              <a:t>:</a:t>
            </a:r>
            <a:endParaRPr lang="ru-RU" sz="6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03648" y="1340768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498080" cy="922114"/>
          </a:xfrm>
        </p:spPr>
        <p:txBody>
          <a:bodyPr>
            <a:normAutofit/>
          </a:bodyPr>
          <a:lstStyle/>
          <a:p>
            <a:r>
              <a:rPr lang="kk-KZ" sz="5400" smtClean="0">
                <a:latin typeface="Times New Roman" pitchFamily="18" charset="0"/>
                <a:cs typeface="Times New Roman" pitchFamily="18" charset="0"/>
              </a:rPr>
              <a:t>Практикалық </a:t>
            </a:r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жұмыс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071538" y="1285860"/>
          <a:ext cx="771530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Управляющая кнопка: в конец 3">
            <a:hlinkClick r:id="rId7" action="ppaction://hlinksldjump" highlightClick="1"/>
          </p:cNvPr>
          <p:cNvSpPr/>
          <p:nvPr/>
        </p:nvSpPr>
        <p:spPr>
          <a:xfrm>
            <a:off x="285720" y="6072206"/>
            <a:ext cx="642942" cy="57150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Оқулық тапсырмалары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Управляющая кнопка: домой 4">
            <a:hlinkClick r:id="rId7" action="ppaction://hlinksldjump" highlightClick="1"/>
          </p:cNvPr>
          <p:cNvSpPr/>
          <p:nvPr/>
        </p:nvSpPr>
        <p:spPr>
          <a:xfrm>
            <a:off x="214282" y="6000768"/>
            <a:ext cx="571504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Оқулық тапсырмалары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59632" y="1484784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Управляющая кнопка: домой 7">
            <a:hlinkClick r:id="rId7" action="ppaction://hlinksldjump" highlightClick="1"/>
          </p:cNvPr>
          <p:cNvSpPr/>
          <p:nvPr/>
        </p:nvSpPr>
        <p:spPr>
          <a:xfrm>
            <a:off x="214282" y="6000768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Оқулық тапсырмалары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7" action="ppaction://hlinksldjump" highlightClick="1"/>
          </p:cNvPr>
          <p:cNvSpPr/>
          <p:nvPr/>
        </p:nvSpPr>
        <p:spPr>
          <a:xfrm>
            <a:off x="214282" y="5929330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Тест тапсырмалары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31640" y="1340768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Управляющая кнопка: домой 4">
            <a:hlinkClick r:id="rId7" action="ppaction://hlinksldjump" highlightClick="1"/>
          </p:cNvPr>
          <p:cNvSpPr/>
          <p:nvPr/>
        </p:nvSpPr>
        <p:spPr>
          <a:xfrm>
            <a:off x="214282" y="6000768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1747</TotalTime>
  <Words>362</Words>
  <Application>Microsoft Office PowerPoint</Application>
  <PresentationFormat>Экран (4:3)</PresentationFormat>
  <Paragraphs>105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Функцияның қасиеттерін қолданып есептер шығару</vt:lpstr>
      <vt:lpstr>Өткен тақырыпқа шолу (үй тапсырмасы)</vt:lpstr>
      <vt:lpstr>Функцияның графигіне қарап қасиеттерін жазыңыз:</vt:lpstr>
      <vt:lpstr>Мақсатымыз:</vt:lpstr>
      <vt:lpstr>Практикалық жұмыс</vt:lpstr>
      <vt:lpstr>Оқулық тапсырмалары</vt:lpstr>
      <vt:lpstr>Оқулық тапсырмалары</vt:lpstr>
      <vt:lpstr>Оқулық тапсырмалары</vt:lpstr>
      <vt:lpstr>Тест тапсырмалары</vt:lpstr>
      <vt:lpstr>Тест тапсырмалары</vt:lpstr>
      <vt:lpstr>Тест тапсырмалары</vt:lpstr>
      <vt:lpstr>«Алгоритм» әдісі</vt:lpstr>
      <vt:lpstr>Бағалау</vt:lpstr>
      <vt:lpstr>Үйге тапсырма:</vt:lpstr>
      <vt:lpstr>Кері байланыс</vt:lpstr>
      <vt:lpstr>Сабаққа қатысқандарыңызға рахмет!!!</vt:lpstr>
      <vt:lpstr>А-деңгей:</vt:lpstr>
      <vt:lpstr>А-деңгей:</vt:lpstr>
      <vt:lpstr>В-деңгей:</vt:lpstr>
      <vt:lpstr>В-деңгей:</vt:lpstr>
      <vt:lpstr>С-деңгей:</vt:lpstr>
      <vt:lpstr>С-деңгей: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44</dc:creator>
  <cp:lastModifiedBy>user</cp:lastModifiedBy>
  <cp:revision>191</cp:revision>
  <dcterms:created xsi:type="dcterms:W3CDTF">2013-04-13T09:33:03Z</dcterms:created>
  <dcterms:modified xsi:type="dcterms:W3CDTF">2016-10-02T08:28:54Z</dcterms:modified>
</cp:coreProperties>
</file>