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5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6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7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8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9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0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713" r:id="rId3"/>
    <p:sldMasterId id="2147483731" r:id="rId4"/>
    <p:sldMasterId id="2147483749" r:id="rId5"/>
    <p:sldMasterId id="2147483767" r:id="rId6"/>
    <p:sldMasterId id="2147483785" r:id="rId7"/>
    <p:sldMasterId id="2147483803" r:id="rId8"/>
    <p:sldMasterId id="2147483821" r:id="rId9"/>
    <p:sldMasterId id="2147483839" r:id="rId10"/>
  </p:sld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9" r:id="rId23"/>
    <p:sldId id="270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5" r:id="rId35"/>
    <p:sldId id="283" r:id="rId36"/>
    <p:sldId id="284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956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84139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23334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05004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925424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4475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68711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09273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71494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67040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4795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98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6252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17796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68938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540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397011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37473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533041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55659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44627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2077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19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77876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19867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4089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06904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71113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37426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4257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09098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73164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76703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529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12673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827083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21507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639492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16434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04758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82156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3874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43941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43820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80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08862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19379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01720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49016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82625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52921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45201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25367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462241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8758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5736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114570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43176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29606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42461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321660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82296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04065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271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81286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9342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765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00384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85889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47307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52821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4473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210214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539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620250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25853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99011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367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2643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183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633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3346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2287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0245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0166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3957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295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2069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2916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4198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687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998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7508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55405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23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0332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9062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6930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4085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657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5739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3247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442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0648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2710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8510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2773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104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1473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01458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4711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110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742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218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44666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4398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79749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9355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0907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3713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9566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3907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1818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49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535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9121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386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0421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95020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11090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032385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88925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4407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5169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84464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9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7173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6774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7830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8837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4835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57996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3957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7019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13814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31479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5500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01274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48393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277509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3106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12860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539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54517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84853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66425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80694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02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8806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7252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65550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8610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06964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7084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8720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4154332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45085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73033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671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slideLayout" Target="../slideLayouts/slideLayout165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17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4.xml"/><Relationship Id="rId16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Relationship Id="rId14" Type="http://schemas.openxmlformats.org/officeDocument/2006/relationships/slideLayout" Target="../slideLayouts/slideLayout16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17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86.xml"/><Relationship Id="rId16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4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17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slideLayout" Target="../slideLayouts/slideLayout11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13" Type="http://schemas.openxmlformats.org/officeDocument/2006/relationships/slideLayout" Target="../slideLayouts/slideLayout131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17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Relationship Id="rId14" Type="http://schemas.openxmlformats.org/officeDocument/2006/relationships/slideLayout" Target="../slideLayouts/slideLayout13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slideLayout" Target="../slideLayouts/slideLayout148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7.xml"/><Relationship Id="rId17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37.xml"/><Relationship Id="rId16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slideLayout" Target="../slideLayouts/slideLayout1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246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5475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973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844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6672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9968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4017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537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4353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A8C9614-B8C6-421B-81E4-D832DC6F12CB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DEB77-749E-43C8-90E8-CD4C06ABB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4071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  <p:sldLayoutId id="214748383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gif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59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13" Type="http://schemas.openxmlformats.org/officeDocument/2006/relationships/image" Target="../media/image39.gif"/><Relationship Id="rId3" Type="http://schemas.openxmlformats.org/officeDocument/2006/relationships/image" Target="../media/image16.gif"/><Relationship Id="rId7" Type="http://schemas.openxmlformats.org/officeDocument/2006/relationships/image" Target="../media/image33.png"/><Relationship Id="rId12" Type="http://schemas.openxmlformats.org/officeDocument/2006/relationships/image" Target="../media/image38.gif"/><Relationship Id="rId2" Type="http://schemas.openxmlformats.org/officeDocument/2006/relationships/slideLayout" Target="../slideLayouts/slideLayout159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2.png"/><Relationship Id="rId11" Type="http://schemas.openxmlformats.org/officeDocument/2006/relationships/image" Target="../media/image37.gif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4.xml"/><Relationship Id="rId5" Type="http://schemas.openxmlformats.org/officeDocument/2006/relationships/image" Target="../media/image43.gif"/><Relationship Id="rId4" Type="http://schemas.openxmlformats.org/officeDocument/2006/relationships/image" Target="../media/image4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159.xml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slide" Target="slide10.xml"/><Relationship Id="rId18" Type="http://schemas.openxmlformats.org/officeDocument/2006/relationships/image" Target="../media/image15.gif"/><Relationship Id="rId3" Type="http://schemas.openxmlformats.org/officeDocument/2006/relationships/slide" Target="slide5.xml"/><Relationship Id="rId7" Type="http://schemas.openxmlformats.org/officeDocument/2006/relationships/slide" Target="slide7.xml"/><Relationship Id="rId12" Type="http://schemas.openxmlformats.org/officeDocument/2006/relationships/image" Target="../media/image12.gif"/><Relationship Id="rId17" Type="http://schemas.openxmlformats.org/officeDocument/2006/relationships/slide" Target="slide12.xml"/><Relationship Id="rId2" Type="http://schemas.openxmlformats.org/officeDocument/2006/relationships/image" Target="../media/image7.jpeg"/><Relationship Id="rId16" Type="http://schemas.openxmlformats.org/officeDocument/2006/relationships/image" Target="../media/image14.gi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9.gif"/><Relationship Id="rId11" Type="http://schemas.openxmlformats.org/officeDocument/2006/relationships/slide" Target="slide9.xml"/><Relationship Id="rId5" Type="http://schemas.openxmlformats.org/officeDocument/2006/relationships/slide" Target="slide6.xml"/><Relationship Id="rId15" Type="http://schemas.openxmlformats.org/officeDocument/2006/relationships/slide" Target="slide11.xml"/><Relationship Id="rId10" Type="http://schemas.openxmlformats.org/officeDocument/2006/relationships/image" Target="../media/image11.gif"/><Relationship Id="rId19" Type="http://schemas.openxmlformats.org/officeDocument/2006/relationships/slide" Target="slide13.xml"/><Relationship Id="rId4" Type="http://schemas.openxmlformats.org/officeDocument/2006/relationships/image" Target="../media/image8.gif"/><Relationship Id="rId9" Type="http://schemas.openxmlformats.org/officeDocument/2006/relationships/slide" Target="slide8.xml"/><Relationship Id="rId1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8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0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5561" y="1762538"/>
            <a:ext cx="7869585" cy="2001075"/>
          </a:xfrm>
        </p:spPr>
        <p:txBody>
          <a:bodyPr>
            <a:scene3d>
              <a:camera prst="perspectiveAbove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6000" b="1" dirty="0" smtClean="0">
                <a:ln/>
                <a:solidFill>
                  <a:schemeClr val="accent4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b="1" dirty="0" err="1" smtClean="0">
                <a:ln/>
                <a:solidFill>
                  <a:schemeClr val="accent4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Тапқыр</a:t>
            </a:r>
            <a:r>
              <a:rPr lang="ru-RU" sz="6000" b="1" dirty="0" smtClean="0">
                <a:ln/>
                <a:solidFill>
                  <a:schemeClr val="accent4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ln/>
                <a:solidFill>
                  <a:schemeClr val="accent4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математик» </a:t>
            </a:r>
            <a:r>
              <a:rPr lang="ru-RU" sz="6000" b="1" dirty="0" smtClean="0">
                <a:ln/>
                <a:solidFill>
                  <a:schemeClr val="accent4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ln/>
                <a:solidFill>
                  <a:schemeClr val="accent4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dirty="0">
              <a:ln/>
              <a:solidFill>
                <a:schemeClr val="accent4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математикалық</a:t>
            </a:r>
            <a:r>
              <a:rPr lang="ru-RU" sz="40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сайыс</a:t>
            </a:r>
            <a:endParaRPr lang="ru-RU" sz="4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509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4543" y="1268895"/>
            <a:ext cx="9838014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Тауық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аяқпен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тұрғанда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5 кг, ал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аяқпен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тұрғанда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неше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кг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71061" y="5830957"/>
            <a:ext cx="803482" cy="318052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65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4543" y="1268895"/>
            <a:ext cx="9838014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Үстел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беті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төрт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бұрыш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бұрышын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кесіп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алсақ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неше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бұрыш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қалады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71061" y="5830957"/>
            <a:ext cx="803482" cy="318052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85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4543" y="1268895"/>
            <a:ext cx="9838014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жыл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бұрын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Ержан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жаста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Қазір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Ержан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неше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жаста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71061" y="5830957"/>
            <a:ext cx="803482" cy="318052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56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1768" y="333376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6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693" y="188914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7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3318" y="1844676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8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018" y="260351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9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768" y="1557339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WordArt 15"/>
          <p:cNvSpPr>
            <a:spLocks noChangeArrowheads="1" noChangeShapeType="1"/>
          </p:cNvSpPr>
          <p:nvPr/>
        </p:nvSpPr>
        <p:spPr bwMode="auto">
          <a:xfrm>
            <a:off x="1828800" y="3286126"/>
            <a:ext cx="8534400" cy="3571875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0800004"/>
                <a:gd name="adj2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000082"/>
              </a:contourClr>
            </a:sp3d>
          </a:bodyPr>
          <a:lstStyle/>
          <a:p>
            <a:pPr algn="ctr"/>
            <a:endParaRPr lang="ru-RU" sz="3600" b="1" i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82"/>
                  </a:gs>
                  <a:gs pos="14999">
                    <a:srgbClr val="66008F"/>
                  </a:gs>
                  <a:gs pos="32500">
                    <a:srgbClr val="BA0066"/>
                  </a:gs>
                  <a:gs pos="45000">
                    <a:srgbClr val="FF0000"/>
                  </a:gs>
                  <a:gs pos="50000">
                    <a:srgbClr val="FF8200"/>
                  </a:gs>
                  <a:gs pos="55000">
                    <a:srgbClr val="FF0000"/>
                  </a:gs>
                  <a:gs pos="67500">
                    <a:srgbClr val="BA0066"/>
                  </a:gs>
                  <a:gs pos="85001">
                    <a:srgbClr val="66008F"/>
                  </a:gs>
                  <a:gs pos="100000">
                    <a:srgbClr val="000082"/>
                  </a:gs>
                </a:gsLst>
                <a:lin ang="270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62" name="WordArt 10"/>
          <p:cNvSpPr>
            <a:spLocks noChangeArrowheads="1" noChangeShapeType="1" noTextEdit="1"/>
          </p:cNvSpPr>
          <p:nvPr/>
        </p:nvSpPr>
        <p:spPr bwMode="auto">
          <a:xfrm rot="-424899">
            <a:off x="2640014" y="1412875"/>
            <a:ext cx="7489825" cy="2609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KZ Vivaldi"/>
              </a:rPr>
              <a:t>Ойлан</a:t>
            </a:r>
            <a:r>
              <a:rPr lang="ru-RU" sz="3600" b="1" kern="10" dirty="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KZ Vivaldi"/>
              </a:rPr>
              <a:t>, тап!</a:t>
            </a:r>
          </a:p>
        </p:txBody>
      </p:sp>
      <p:pic>
        <p:nvPicPr>
          <p:cNvPr id="74763" name="Picture 11" descr="dis1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789" y="3933826"/>
            <a:ext cx="2262187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4" name="Picture 12" descr="book37"/>
          <p:cNvPicPr>
            <a:picLocks noChangeAspect="1" noChangeArrowheads="1" noCrop="1"/>
          </p:cNvPicPr>
          <p:nvPr/>
        </p:nvPicPr>
        <p:blipFill>
          <a:blip r:embed="rId4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4868863"/>
            <a:ext cx="2339975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685585" y="0"/>
            <a:ext cx="3398682" cy="131529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kk-KZ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</a:t>
            </a:r>
            <a:r>
              <a:rPr lang="kk-KZ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-кезең</a:t>
            </a:r>
            <a:endParaRPr lang="ru-RU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6380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3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3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3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" dur="3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2" grpId="0" animBg="1"/>
      <p:bldP spid="74762" grpId="1" animBg="1"/>
      <p:bldP spid="74762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082" y="1036020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5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571" y="1534495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6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094" y="5013325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7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922" y="602078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8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107" y="5013325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WordArt 9"/>
          <p:cNvSpPr>
            <a:spLocks noChangeArrowheads="1" noChangeShapeType="1" noTextEdit="1"/>
          </p:cNvSpPr>
          <p:nvPr/>
        </p:nvSpPr>
        <p:spPr bwMode="auto">
          <a:xfrm>
            <a:off x="2927351" y="2276476"/>
            <a:ext cx="7489825" cy="20875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1200" b="1" kern="10" dirty="0" err="1">
                <a:ln w="25400" cap="rnd">
                  <a:solidFill>
                    <a:srgbClr val="FF6600"/>
                  </a:solidFill>
                  <a:prstDash val="sysDot"/>
                  <a:round/>
                  <a:headEnd/>
                  <a:tailEnd/>
                </a:ln>
                <a:solidFill>
                  <a:srgbClr val="0000FF"/>
                </a:solidFill>
                <a:latin typeface="KZ Rodeo"/>
              </a:rPr>
              <a:t>Сандар</a:t>
            </a:r>
            <a:r>
              <a:rPr lang="ru-RU" sz="1200" b="1" kern="10" dirty="0">
                <a:ln w="25400" cap="rnd">
                  <a:solidFill>
                    <a:srgbClr val="FF6600"/>
                  </a:solidFill>
                  <a:prstDash val="sysDot"/>
                  <a:round/>
                  <a:headEnd/>
                  <a:tailEnd/>
                </a:ln>
                <a:solidFill>
                  <a:srgbClr val="0000FF"/>
                </a:solidFill>
                <a:latin typeface="KZ Rodeo"/>
              </a:rPr>
              <a:t> сыры</a:t>
            </a:r>
          </a:p>
        </p:txBody>
      </p:sp>
      <p:pic>
        <p:nvPicPr>
          <p:cNvPr id="34825" name="Picture 12" descr="6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8913" y="329407"/>
            <a:ext cx="865188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13" descr="3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738" y="497522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14" descr="3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94" y="440372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8" name="Picture 15" descr="3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313" y="436562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9" name="Picture 16" descr="3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3" y="501332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0" name="Picture 17" descr="4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69" y="23876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1" name="Picture 18" descr="3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857" y="103602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2" name="Picture 19" descr="33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1" y="54803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3" name="Picture 20" descr="34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83661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4" name="Picture 21" descr="35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" y="306874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звезд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664" y="3246437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875723" y="-45504"/>
            <a:ext cx="3398682" cy="131529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kk-KZ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</a:t>
            </a:r>
            <a:r>
              <a:rPr lang="kk-KZ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-кезең</a:t>
            </a:r>
            <a:endParaRPr lang="ru-RU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730975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30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30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30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" dur="30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7" grpId="0" animBg="1"/>
      <p:bldP spid="7373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121" y="503582"/>
            <a:ext cx="106017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сомын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болғанша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тал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кессең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қазған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құдықтан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жұрттың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бармақ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жиналса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Досынды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сынама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Айдың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1210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121" y="503582"/>
            <a:ext cx="106017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сомын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болғанша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тал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кессең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қазған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құдықтан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жұрттың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бармақ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жиналса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Досынды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сынама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Айдың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9841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121" y="503582"/>
            <a:ext cx="106017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сомын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болғанша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тал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кессең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тал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қазған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құдықтан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жұрттың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бармақ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жиналса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Досынды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сынама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Айдың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36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121" y="503582"/>
            <a:ext cx="106017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сомын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болғанша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тал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кессең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тал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қазған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құдықтан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мың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су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ішед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жұрттың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бармақ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жиналса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Досынды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сынама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Айдың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006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121" y="503582"/>
            <a:ext cx="106017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сомын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болғанша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тал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кессең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тал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қазған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құдықтан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мың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су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ішед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жұрттың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бармақ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жиналса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Досынды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сынама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Айдың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3637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6360" y="225286"/>
            <a:ext cx="9642544" cy="6480313"/>
          </a:xfrm>
        </p:spPr>
        <p:txBody>
          <a:bodyPr/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«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Кел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танысайық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Кім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жылдам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«</a:t>
            </a:r>
            <a:r>
              <a:rPr lang="ru-RU" sz="5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Ойлан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тап!»</a:t>
            </a:r>
          </a:p>
          <a:p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«</a:t>
            </a:r>
            <a:r>
              <a:rPr lang="ru-RU" sz="5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Сандар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сыры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«</a:t>
            </a:r>
            <a:r>
              <a:rPr lang="ru-RU" sz="5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Сандар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сөйлейді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«</a:t>
            </a:r>
            <a:r>
              <a:rPr lang="ru-RU" sz="5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Бәйге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4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121" y="503582"/>
            <a:ext cx="106017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сомын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болғанша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тал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кессең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тал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қазған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құдықтан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мың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су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ішед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жұрттың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бірдей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бармақ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жиналса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Досынды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сынама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Айдың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0729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121" y="503582"/>
            <a:ext cx="106017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сомын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болғанша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тал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кессең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тал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қазған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құдықтан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мың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су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ішед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жұрттың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бірдей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бармақ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жиналса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жұдырық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Досынды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сынама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Айдың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4760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121" y="503582"/>
            <a:ext cx="106017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сомын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болғанша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тал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кессең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тал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қазған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құдықтан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мың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су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ішед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жұрттың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бірдей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бармақ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жиналса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жұдырық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Досынды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сынама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жыл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сына.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Айдың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660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121" y="503582"/>
            <a:ext cx="106017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сомын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болғанша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жүз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болсын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тал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кессең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тал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қазған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құдықтан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мың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кісі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су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ішед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жұрттың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бірдей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бармақ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жиналса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жұдырық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Досынды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сынама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жыл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сына.</a:t>
            </a:r>
            <a:b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Айдың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бесі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қараңғы</a:t>
            </a:r>
            <a:r>
              <a:rPr lang="ru-RU" sz="4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2658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lanzone.onet.ua/uploads/posts/2008-05/1211479653_fbea0dcecdf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81200" y="624786"/>
            <a:ext cx="82296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kk-KZ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5</a:t>
            </a:r>
            <a:r>
              <a:rPr lang="kk-KZ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-кезең</a:t>
            </a:r>
            <a:endParaRPr lang="ru-RU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2426321" y="1954051"/>
            <a:ext cx="7476503" cy="394316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2500"/>
                <a:gd name="adj2" fmla="val 532"/>
              </a:avLst>
            </a:prstTxWarp>
          </a:bodyPr>
          <a:lstStyle/>
          <a:p>
            <a:pPr algn="ctr"/>
            <a:r>
              <a:rPr lang="ru-RU" sz="3600" b="1" i="1" kern="10" dirty="0" smtClean="0">
                <a:gradFill rotWithShape="1">
                  <a:gsLst>
                    <a:gs pos="0">
                      <a:srgbClr val="000099"/>
                    </a:gs>
                    <a:gs pos="100000">
                      <a:srgbClr val="0066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kern="10" dirty="0" err="1" smtClean="0">
                <a:gradFill rotWithShape="1">
                  <a:gsLst>
                    <a:gs pos="0">
                      <a:srgbClr val="000099"/>
                    </a:gs>
                    <a:gs pos="100000">
                      <a:srgbClr val="0066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Сандар</a:t>
            </a:r>
            <a:r>
              <a:rPr lang="ru-RU" sz="3600" b="1" i="1" kern="10" dirty="0" smtClean="0">
                <a:gradFill rotWithShape="1">
                  <a:gsLst>
                    <a:gs pos="0">
                      <a:srgbClr val="000099"/>
                    </a:gs>
                    <a:gs pos="100000">
                      <a:srgbClr val="0066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600" b="1" i="1" kern="10" dirty="0" err="1" smtClean="0">
                <a:gradFill rotWithShape="1">
                  <a:gsLst>
                    <a:gs pos="0">
                      <a:srgbClr val="000099"/>
                    </a:gs>
                    <a:gs pos="100000">
                      <a:srgbClr val="0066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сөйлейді</a:t>
            </a:r>
            <a:r>
              <a:rPr lang="ru-RU" sz="3600" b="1" i="1" kern="10" dirty="0" smtClean="0">
                <a:gradFill rotWithShape="1">
                  <a:gsLst>
                    <a:gs pos="0">
                      <a:srgbClr val="000099"/>
                    </a:gs>
                    <a:gs pos="100000">
                      <a:srgbClr val="0066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sz="3600" b="1" i="1" kern="10" dirty="0">
              <a:gradFill rotWithShape="1">
                <a:gsLst>
                  <a:gs pos="0">
                    <a:srgbClr val="000099"/>
                  </a:gs>
                  <a:gs pos="100000">
                    <a:srgbClr val="006666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i="1" kern="10" dirty="0">
              <a:gradFill rotWithShape="1">
                <a:gsLst>
                  <a:gs pos="0">
                    <a:srgbClr val="000099"/>
                  </a:gs>
                  <a:gs pos="100000">
                    <a:srgbClr val="006666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7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0" descr="звезд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938" y="5500689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20" descr="звезд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769" y="1123951"/>
            <a:ext cx="792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20" descr="звезд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091" y="1051478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20" descr="звезд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836614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20" descr="звезд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38" y="5929314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20" descr="звезд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36" y="3628163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20" descr="звезд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1484314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20" descr="001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82" y="4602165"/>
            <a:ext cx="123348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2" name="Picture 20" descr="001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244" y="4240108"/>
            <a:ext cx="12858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3" name="Picture 14" descr="001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4581525"/>
            <a:ext cx="12954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 descr="00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269" y="4936021"/>
            <a:ext cx="1547812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5" name="Picture 3" descr="000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5" y="5572126"/>
            <a:ext cx="1646238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" descr="005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4724400"/>
            <a:ext cx="6667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" descr="000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769" y="5350775"/>
            <a:ext cx="522287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8" name="Picture 13" descr="0013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688" y="5657850"/>
            <a:ext cx="1739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9" name="Picture 14" descr="001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829300"/>
            <a:ext cx="12954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0" name="Picture 15" descr="000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5572126"/>
            <a:ext cx="1646238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6" descr="0008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4581525"/>
            <a:ext cx="104775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813" name="WordArt 21"/>
          <p:cNvSpPr>
            <a:spLocks noChangeArrowheads="1" noChangeShapeType="1" noTextEdit="1"/>
          </p:cNvSpPr>
          <p:nvPr/>
        </p:nvSpPr>
        <p:spPr bwMode="auto">
          <a:xfrm>
            <a:off x="2566988" y="1916113"/>
            <a:ext cx="7200900" cy="20875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1200" b="1" kern="10" dirty="0" err="1" smtClean="0">
                <a:ln w="25400" cap="rnd">
                  <a:solidFill>
                    <a:srgbClr val="FF6600"/>
                  </a:solidFill>
                  <a:prstDash val="sysDot"/>
                  <a:round/>
                  <a:headEnd/>
                  <a:tailEnd/>
                </a:ln>
                <a:solidFill>
                  <a:srgbClr val="FF0000"/>
                </a:solidFill>
                <a:latin typeface="KZ Decor"/>
              </a:rPr>
              <a:t>Бәйге</a:t>
            </a:r>
            <a:endParaRPr lang="ru-RU" sz="1200" b="1" kern="10" dirty="0">
              <a:ln w="25400" cap="rnd">
                <a:solidFill>
                  <a:srgbClr val="FF6600"/>
                </a:solidFill>
                <a:prstDash val="sysDot"/>
                <a:round/>
                <a:headEnd/>
                <a:tailEnd/>
              </a:ln>
              <a:solidFill>
                <a:srgbClr val="FF0000"/>
              </a:solidFill>
              <a:latin typeface="KZ Decor"/>
            </a:endParaRPr>
          </a:p>
        </p:txBody>
      </p:sp>
      <p:pic>
        <p:nvPicPr>
          <p:cNvPr id="38933" name="Picture 12" descr="anim047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0"/>
            <a:ext cx="12954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4" name="Picture 6" descr="BD20656_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24000" y="1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981201" y="1106487"/>
            <a:ext cx="82296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kk-KZ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6-кезең</a:t>
            </a:r>
            <a:endParaRPr lang="ru-RU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2810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3000" fill="hold"/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3000" fill="hold"/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3000" fill="hold"/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8" dur="3000" fill="hold"/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13" grpId="0" animBg="1"/>
      <p:bldP spid="16181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2120348" y="1714158"/>
            <a:ext cx="6812618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646"/>
              </a:avLst>
            </a:prstTxWarp>
          </a:bodyPr>
          <a:lstStyle/>
          <a:p>
            <a:pPr algn="ctr"/>
            <a:r>
              <a:rPr lang="ru-RU" sz="3600" kern="10" dirty="0" err="1">
                <a:ln w="381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C0C0C0"/>
                  </a:prstShdw>
                </a:effectLst>
                <a:latin typeface="KZ Cooper"/>
              </a:rPr>
              <a:t>Жеңімпазды</a:t>
            </a:r>
            <a:endParaRPr lang="ru-RU" sz="3600" kern="10" dirty="0">
              <a:ln w="381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3" dist="53882" dir="13500000">
                  <a:srgbClr val="C0C0C0"/>
                </a:prstShdw>
              </a:effectLst>
              <a:latin typeface="KZ Cooper"/>
            </a:endParaRPr>
          </a:p>
          <a:p>
            <a:pPr algn="ctr"/>
            <a:r>
              <a:rPr lang="ru-RU" sz="3600" kern="10" dirty="0" err="1">
                <a:ln w="381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C0C0C0"/>
                  </a:prstShdw>
                </a:effectLst>
                <a:latin typeface="KZ Cooper"/>
              </a:rPr>
              <a:t>анықтау</a:t>
            </a:r>
            <a:endParaRPr lang="ru-RU" sz="3600" kern="10" dirty="0">
              <a:ln w="381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3" dist="53882" dir="13500000">
                  <a:srgbClr val="C0C0C0"/>
                </a:prstShdw>
              </a:effectLst>
              <a:latin typeface="KZ Cooper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467" y="2773020"/>
            <a:ext cx="11541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867" y="106020"/>
            <a:ext cx="14509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436" y="2519813"/>
            <a:ext cx="14509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267" y="2849220"/>
            <a:ext cx="14509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67" y="106020"/>
            <a:ext cx="11541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067" y="487020"/>
            <a:ext cx="11541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067" y="2696820"/>
            <a:ext cx="11541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667" y="5532095"/>
            <a:ext cx="11541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30" y="426298"/>
            <a:ext cx="11541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4692" y="2353748"/>
            <a:ext cx="14509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867" y="5646395"/>
            <a:ext cx="14509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667" y="29820"/>
            <a:ext cx="14509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867" y="5532095"/>
            <a:ext cx="11541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867" y="5646395"/>
            <a:ext cx="14509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85" y="3762824"/>
            <a:ext cx="11541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267" y="2849220"/>
            <a:ext cx="14509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791" y="4412290"/>
            <a:ext cx="11541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2390980" y="3658845"/>
            <a:ext cx="7000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>
              <a:latin typeface="Calibri" panose="020F0502020204030204" pitchFamily="34" charset="0"/>
            </a:endParaRPr>
          </a:p>
        </p:txBody>
      </p:sp>
      <p:pic>
        <p:nvPicPr>
          <p:cNvPr id="23" name="Picture 111" descr="18m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585" y="303007"/>
            <a:ext cx="220821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8750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67000" y="-2667000"/>
            <a:ext cx="6858000" cy="12192000"/>
          </a:xfrm>
          <a:prstGeom prst="rect">
            <a:avLst/>
          </a:prstGeom>
          <a:solidFill>
            <a:srgbClr val="00FFFF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63491" name="WordArt 3"/>
          <p:cNvSpPr>
            <a:spLocks noChangeArrowheads="1" noChangeShapeType="1" noTextEdit="1"/>
          </p:cNvSpPr>
          <p:nvPr/>
        </p:nvSpPr>
        <p:spPr bwMode="auto">
          <a:xfrm>
            <a:off x="1774826" y="1844675"/>
            <a:ext cx="7993063" cy="33845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ru-RU" sz="3600" b="1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Қатысқандарыңызға</a:t>
            </a:r>
            <a:r>
              <a:rPr lang="ru-RU" sz="3600" b="1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</a:t>
            </a:r>
            <a:r>
              <a:rPr lang="ru-RU" sz="3600" b="1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ru-RU" sz="3600" b="1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Сау</a:t>
            </a:r>
            <a:r>
              <a:rPr lang="ru-RU" sz="3600" b="1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болыңыздар</a:t>
            </a:r>
            <a:r>
              <a:rPr lang="ru-RU" sz="3600" b="1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3492" name="Рисунок 5" descr="книга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1" y="4906963"/>
            <a:ext cx="3167063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3" name="Picture 5" descr="V25AN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472440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442542" y="981076"/>
            <a:ext cx="6553200" cy="4968875"/>
            <a:chOff x="1695" y="801"/>
            <a:chExt cx="2463" cy="2412"/>
          </a:xfrm>
        </p:grpSpPr>
        <p:pic>
          <p:nvPicPr>
            <p:cNvPr id="63496" name="Picture 5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9" y="960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497" name="Picture 6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99348">
              <a:off x="3600" y="1347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498" name="Picture 7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49090">
              <a:off x="3696" y="1872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499" name="Picture 8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218239">
              <a:off x="3567" y="2322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00" name="Picture 9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503688">
              <a:off x="2784" y="819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01" name="Picture 10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22714">
              <a:off x="2370" y="882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02" name="Picture 11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1983" y="1122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03" name="Picture 12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6859391">
              <a:off x="1743" y="1473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04" name="Picture 13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586296">
              <a:off x="1695" y="1857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05" name="Picture 14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872" y="2355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06" name="Picture 15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33100">
              <a:off x="2160" y="2640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07" name="Picture 16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101983">
              <a:off x="2640" y="2832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508" name="Picture 17" descr="GUVERC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63350">
              <a:off x="3135" y="2721"/>
              <a:ext cx="543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1570" name="Picture 18" descr="GUVERC~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7057">
            <a:off x="5521325" y="2278064"/>
            <a:ext cx="1944688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3361151"/>
      </p:ext>
    </p:extLst>
  </p:cSld>
  <p:clrMapOvr>
    <a:masterClrMapping/>
  </p:clrMapOvr>
  <p:transition spd="med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3750"/>
                                        <p:tgtEl>
                                          <p:spTgt spid="15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795" y="35906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кезең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Кел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танысайық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8220" y="2445026"/>
            <a:ext cx="3930858" cy="1524000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kk-KZ" sz="4800" b="1" dirty="0" smtClean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«Зерек» тобы</a:t>
            </a:r>
            <a:endParaRPr lang="ru-RU" sz="4800" b="1" dirty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531740" y="2445026"/>
            <a:ext cx="4454311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kk-KZ" sz="4800" b="1" dirty="0" smtClean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«Жігер» тобы</a:t>
            </a:r>
            <a:endParaRPr lang="ru-RU" sz="4800" b="1" dirty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70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dewey_la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24" y="30474"/>
            <a:ext cx="12191999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if1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326" y="2973147"/>
            <a:ext cx="895350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if2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319" y="2421835"/>
            <a:ext cx="773113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if3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262" y="1431235"/>
            <a:ext cx="7921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cif4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715" y="1431235"/>
            <a:ext cx="7921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cif5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959" y="2360545"/>
            <a:ext cx="8540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cif6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959" y="4092334"/>
            <a:ext cx="79216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cif7">
            <a:hlinkClick r:id="rId15" action="ppaction://hlinksldjump"/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794" y="4287079"/>
            <a:ext cx="79216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анимашка, лошадка">
            <a:hlinkClick r:id="rId17" action="ppaction://hlinksldjump"/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926" y="4991514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76700" y="61938"/>
            <a:ext cx="3398682" cy="131529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kk-KZ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2-кезең</a:t>
            </a:r>
            <a:endParaRPr lang="ru-RU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4075653" y="61938"/>
            <a:ext cx="7241704" cy="131529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kk-KZ" sz="6000" b="1" dirty="0" smtClean="0">
                <a:solidFill>
                  <a:schemeClr val="accent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«Кім жылдам?»</a:t>
            </a:r>
            <a:endParaRPr lang="ru-RU" sz="6000" b="1" dirty="0" smtClean="0">
              <a:solidFill>
                <a:schemeClr val="accent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 вправо 14">
            <a:hlinkClick r:id="rId19" action="ppaction://hlinksldjump"/>
          </p:cNvPr>
          <p:cNvSpPr/>
          <p:nvPr/>
        </p:nvSpPr>
        <p:spPr>
          <a:xfrm>
            <a:off x="10561982" y="6308035"/>
            <a:ext cx="1219201" cy="410817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82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7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4543" y="1268895"/>
            <a:ext cx="9838014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5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қолда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қанша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саусақ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бар, он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қолда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ше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71061" y="5830957"/>
            <a:ext cx="803482" cy="318052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9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4543" y="1268895"/>
            <a:ext cx="9838014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120 минут 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неше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сағатқа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тең</a:t>
            </a:r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71061" y="5830957"/>
            <a:ext cx="803482" cy="318052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42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4543" y="1268895"/>
            <a:ext cx="9838014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Түйе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пұт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жүкті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сағат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бойы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көтеріп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тұрса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1000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пұт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жүкті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қанша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уақыт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көтеріп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тұра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алады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71061" y="5830957"/>
            <a:ext cx="803482" cy="318052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0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4543" y="1268895"/>
            <a:ext cx="9838014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жұмыртқа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минутта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піседі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ал 5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жұмыртқа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неше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минутта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піседі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71061" y="5844209"/>
            <a:ext cx="803482" cy="318052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4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4543" y="1268895"/>
            <a:ext cx="9838014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т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мақта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ауыр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1 т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темір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ауыр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5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71061" y="5830957"/>
            <a:ext cx="803482" cy="318052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72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10.xml><?xml version="1.0" encoding="utf-8"?>
<a:theme xmlns:a="http://schemas.openxmlformats.org/drawingml/2006/main" name="7_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4.xml><?xml version="1.0" encoding="utf-8"?>
<a:theme xmlns:a="http://schemas.openxmlformats.org/drawingml/2006/main" name="1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5.xml><?xml version="1.0" encoding="utf-8"?>
<a:theme xmlns:a="http://schemas.openxmlformats.org/drawingml/2006/main" name="2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6.xml><?xml version="1.0" encoding="utf-8"?>
<a:theme xmlns:a="http://schemas.openxmlformats.org/drawingml/2006/main" name="3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7.xml><?xml version="1.0" encoding="utf-8"?>
<a:theme xmlns:a="http://schemas.openxmlformats.org/drawingml/2006/main" name="4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8.xml><?xml version="1.0" encoding="utf-8"?>
<a:theme xmlns:a="http://schemas.openxmlformats.org/drawingml/2006/main" name="5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9.xml><?xml version="1.0" encoding="utf-8"?>
<a:theme xmlns:a="http://schemas.openxmlformats.org/drawingml/2006/main" name="6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Override1.xml><?xml version="1.0" encoding="utf-8"?>
<a:themeOverride xmlns:a="http://schemas.openxmlformats.org/drawingml/2006/main">
  <a:clrScheme name="Синий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92</TotalTime>
  <Words>238</Words>
  <Application>Microsoft Office PowerPoint</Application>
  <PresentationFormat>Широкоэкранный</PresentationFormat>
  <Paragraphs>43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27</vt:i4>
      </vt:variant>
    </vt:vector>
  </HeadingPairs>
  <TitlesOfParts>
    <vt:vector size="48" baseType="lpstr">
      <vt:lpstr>Arial</vt:lpstr>
      <vt:lpstr>Book Antiqua</vt:lpstr>
      <vt:lpstr>Calibri</vt:lpstr>
      <vt:lpstr>Century Gothic</vt:lpstr>
      <vt:lpstr>Garamond</vt:lpstr>
      <vt:lpstr>KZ Cooper</vt:lpstr>
      <vt:lpstr>KZ Decor</vt:lpstr>
      <vt:lpstr>KZ Rodeo</vt:lpstr>
      <vt:lpstr>KZ Vivaldi</vt:lpstr>
      <vt:lpstr>Times New Roman</vt:lpstr>
      <vt:lpstr>Wingdings 3</vt:lpstr>
      <vt:lpstr>Натуральные материалы</vt:lpstr>
      <vt:lpstr>Легкий дым</vt:lpstr>
      <vt:lpstr>Сектор</vt:lpstr>
      <vt:lpstr>1_Сектор</vt:lpstr>
      <vt:lpstr>2_Сектор</vt:lpstr>
      <vt:lpstr>3_Сектор</vt:lpstr>
      <vt:lpstr>4_Сектор</vt:lpstr>
      <vt:lpstr>5_Сектор</vt:lpstr>
      <vt:lpstr>6_Сектор</vt:lpstr>
      <vt:lpstr>7_Сектор</vt:lpstr>
      <vt:lpstr>«Тапқыр математик»  </vt:lpstr>
      <vt:lpstr>Презентация PowerPoint</vt:lpstr>
      <vt:lpstr>І кезең «Кел танысайық»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«Тапқыр математик»</dc:title>
  <dc:creator>Нурила</dc:creator>
  <cp:lastModifiedBy>Нурила</cp:lastModifiedBy>
  <cp:revision>11</cp:revision>
  <dcterms:created xsi:type="dcterms:W3CDTF">2016-10-05T02:27:26Z</dcterms:created>
  <dcterms:modified xsi:type="dcterms:W3CDTF">2016-10-05T04:05:51Z</dcterms:modified>
</cp:coreProperties>
</file>