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256" r:id="rId3"/>
    <p:sldId id="257" r:id="rId4"/>
    <p:sldId id="276" r:id="rId5"/>
    <p:sldId id="295" r:id="rId6"/>
    <p:sldId id="277" r:id="rId7"/>
    <p:sldId id="296" r:id="rId8"/>
    <p:sldId id="264" r:id="rId9"/>
    <p:sldId id="262" r:id="rId10"/>
    <p:sldId id="284" r:id="rId11"/>
    <p:sldId id="265" r:id="rId12"/>
    <p:sldId id="279" r:id="rId13"/>
    <p:sldId id="311" r:id="rId14"/>
    <p:sldId id="312" r:id="rId15"/>
    <p:sldId id="313" r:id="rId16"/>
    <p:sldId id="314" r:id="rId17"/>
    <p:sldId id="271" r:id="rId18"/>
    <p:sldId id="278" r:id="rId19"/>
    <p:sldId id="267" r:id="rId20"/>
    <p:sldId id="298" r:id="rId21"/>
    <p:sldId id="299" r:id="rId22"/>
    <p:sldId id="300" r:id="rId23"/>
    <p:sldId id="301" r:id="rId24"/>
    <p:sldId id="302" r:id="rId25"/>
    <p:sldId id="303" r:id="rId26"/>
    <p:sldId id="306" r:id="rId27"/>
    <p:sldId id="304" r:id="rId28"/>
    <p:sldId id="305" r:id="rId29"/>
    <p:sldId id="269" r:id="rId30"/>
    <p:sldId id="310" r:id="rId31"/>
    <p:sldId id="315" r:id="rId32"/>
    <p:sldId id="316" r:id="rId33"/>
    <p:sldId id="294" r:id="rId34"/>
    <p:sldId id="293" r:id="rId3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660066"/>
    <a:srgbClr val="FFFF00"/>
    <a:srgbClr val="80008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6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ortunita.info/wp/wp-content/uploads/2015/04/zdor-obr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362200"/>
            <a:ext cx="2444262" cy="2542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s://upload.wikimedia.org/wikipedia/commons/9/94/Female_joggers_on_foggy_Morro_Strand_State_Bea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304800"/>
            <a:ext cx="32004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http://www.usg.edu/wellness/images/wallpapers/header_initiative_lifestyle_b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86200"/>
            <a:ext cx="3124199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2" name="Picture 8" descr="http://goodbyedoctor.com/wp-content/uploads/2015/02/healthy-lifestyl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304800"/>
            <a:ext cx="3526075" cy="21983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34" name="Picture 10" descr="http://media3.popsugar-assets.com/files/2013/04/26/006/n/1922729/f55861b69b3698fa_159073538/i/Drink-Water-All-Da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3810000"/>
            <a:ext cx="3259375" cy="21729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124200" y="1219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660066"/>
                </a:solidFill>
              </a:rPr>
              <a:t>   </a:t>
            </a:r>
            <a:endParaRPr lang="ru-RU" dirty="0" smtClean="0">
              <a:solidFill>
                <a:srgbClr val="660066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28600" y="1600200"/>
            <a:ext cx="684918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be 7.30 p.m. already! My watch says 6 p.m.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(couldn’t / can’t)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http://www.yourvoice.com/images/yourvoice/def/body_A-1/A1-4-3_PLAN-MY-C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819400"/>
            <a:ext cx="4572000" cy="304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648200" y="3124200"/>
            <a:ext cx="4698659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can’t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be 7.30 p.m. already!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My watch says 6 p.m.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560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371600"/>
            <a:ext cx="6629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She eats a lot of fresh fruit and vegetables. She </a:t>
            </a:r>
            <a:r>
              <a:rPr lang="en-GB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can’t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be healthy. (might / must)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chaint.ru.images.1c-bitrix-cdn.ru/upload/iblock/5b1/5b19e80a031fc99aeaa1d21c600ca932.jpg?13650679113922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671286"/>
            <a:ext cx="3660775" cy="3701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953000" y="3276600"/>
            <a:ext cx="662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She eats a lot of fresh fruit 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vegetables. 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She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must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be healthy. 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14478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I’m not sure where they are. They  </a:t>
            </a:r>
            <a:r>
              <a:rPr lang="en-GB" sz="2800" b="1" u="sng" dirty="0" smtClean="0">
                <a:latin typeface="Times New Roman" pitchFamily="18" charset="0"/>
                <a:cs typeface="Times New Roman" pitchFamily="18" charset="0"/>
              </a:rPr>
              <a:t>must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be at the gym. </a:t>
            </a:r>
            <a:r>
              <a:rPr lang="en-GB" sz="2800" b="1" dirty="0" smtClean="0">
                <a:latin typeface="Times New Roman" pitchFamily="18" charset="0"/>
                <a:cs typeface="Times New Roman" pitchFamily="18" charset="0"/>
              </a:rPr>
              <a:t>(might/can’t)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cbskluv2.files.wordpress.com/2015/08/gettyimages-98857236.jpg?w=15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200400"/>
            <a:ext cx="4183174" cy="278320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48200" y="36576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I’m not sure where they are. 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They 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might 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 at the gym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14478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We couldn’t play outside now because of the storm. (can’t/might 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6576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can’t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play outside now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because of the storm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maclellanimages.com/blog1/wp-content/uploads/2009/06/imgp6129_edit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0"/>
            <a:ext cx="4099892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14478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Carolina can’t visit us tomorrow. She isn’t well (won’t be able to/couldn’t)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657600"/>
            <a:ext cx="7239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Carolina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won’t be able to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Visit us tomorrow. She isn’t 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well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 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http://sanatate.md/wp-content/uploads/2015/03/668fe285e7b87ea59a0ba9aff307fa0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581400"/>
            <a:ext cx="3877340" cy="25288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14478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Elisa feels ill, so she must come to the gym this week. (may not/might)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6576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Elisa feels ill, so she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may not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come to the gym this week.</a:t>
            </a:r>
          </a:p>
        </p:txBody>
      </p:sp>
      <p:pic>
        <p:nvPicPr>
          <p:cNvPr id="44034" name="Picture 2" descr="http://www.rheines-vergnuegen.de/uploads/images/2013/08/28/contentquelle_23358_41576_Bil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200400"/>
            <a:ext cx="3995505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" y="1447800"/>
            <a:ext cx="7239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This medicine I’m taking may be working. I still feel terrible. (can’t/must)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48200" y="3657600"/>
            <a:ext cx="7239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This med</a:t>
            </a: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cine I’m taking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can’t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be working. I still feel </a:t>
            </a:r>
          </a:p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terrible </a:t>
            </a:r>
          </a:p>
        </p:txBody>
      </p:sp>
      <p:pic>
        <p:nvPicPr>
          <p:cNvPr id="45058" name="Picture 2" descr="http://topyaps.com/wp-content/uploads/2013/09/Take-your-suppleme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0"/>
            <a:ext cx="3429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dialysis.org.il/wp-content/uploads/resized_98063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438400"/>
            <a:ext cx="2940419" cy="2008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 flipH="1">
            <a:off x="2057400" y="381000"/>
            <a:ext cx="45005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66003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Interview</a:t>
            </a:r>
            <a:endParaRPr lang="ru-RU" sz="4400" b="1" dirty="0">
              <a:solidFill>
                <a:srgbClr val="66003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438" name="Picture 6" descr="http://2e5jxr4d85132u6hbt4ea9h5.wpengine.netdna-cdn.com/wp-content/uploads/2015/03/foodies-in-luv-630x4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14400"/>
            <a:ext cx="3333749" cy="2211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0" name="AutoShape 8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4" name="AutoShape 12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6" name="AutoShape 14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8" name="Picture 16" descr="http://www.lafayettefamilyymca.org/wp-content/uploads/2014/02/friends-exercis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914400"/>
            <a:ext cx="3429000" cy="22839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50" name="Picture 18" descr="http://www.granvillephysio.ca/uploads/3/1/0/6/31060771/4181807.jpg?28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57600"/>
            <a:ext cx="3197391" cy="2399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52" name="Picture 20" descr="http://www.spirit-heilt.de/mediapool/89/894806/resources/big_21453234_0_690-47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76600" y="4799274"/>
            <a:ext cx="2971800" cy="2058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54" name="Picture 22" descr="http://zdorov-vrn.ru/wp-content/uploads/2012/11/priem-vita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88" y="3581400"/>
            <a:ext cx="2987812" cy="19907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https://www.new-you.me/me2013/wp-content/uploads/2012/12/101734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40" name="AutoShape 16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2" name="AutoShape 18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4" name="AutoShape 20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6" name="AutoShape 2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Lake District Classic Passes - Road Cycling Holiday in the U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057351" y="2209800"/>
            <a:ext cx="508664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</a:t>
            </a:r>
          </a:p>
          <a:p>
            <a:r>
              <a:rPr lang="en-US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healthy living</a:t>
            </a:r>
          </a:p>
        </p:txBody>
      </p:sp>
      <p:pic>
        <p:nvPicPr>
          <p:cNvPr id="22532" name="Picture 4" descr="http://www.cliparthut.com/clip-arts/148/healthy-food-1484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495800"/>
            <a:ext cx="1831974" cy="1613712"/>
          </a:xfrm>
          <a:prstGeom prst="rect">
            <a:avLst/>
          </a:prstGeom>
          <a:noFill/>
        </p:spPr>
      </p:pic>
      <p:sp>
        <p:nvSpPr>
          <p:cNvPr id="22534" name="AutoShape 6" descr="https://www.new-you.me/me2013/wp-content/uploads/2012/12/10173495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pic>
        <p:nvPicPr>
          <p:cNvPr id="21508" name="Picture 4" descr="http://www.hairfallguide.com/wp-content/uploads/2015/06/drinking-wa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429000"/>
            <a:ext cx="5213661" cy="2943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600200" y="19050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1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1828800"/>
            <a:ext cx="33874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Drink Water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ngels22.com/wp-content/uploads/2015/03/5-nutritional-tips-for-the-whole-family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00200" y="19050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2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0" y="1828800"/>
            <a:ext cx="38571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Eat Good Fats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8130" name="Picture 2" descr="http://dietclub.us/wp-content/uploads/2015/05/good-fats-search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819400"/>
            <a:ext cx="5269857" cy="3761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3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623600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Stay away from soft drinks </a:t>
            </a:r>
          </a:p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and juice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0178" name="Picture 2" descr="http://liquefiedadvice.weebly.com/uploads/3/7/2/5/37257827/1131271.jpg?6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150776"/>
            <a:ext cx="6191250" cy="370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4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4376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Eat plenty of  fruit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02" name="Picture 2" descr="http://pastikaspa.com/blog/wp-content/uploads/2015/03/What-are-you-eating-every-day-Healthy-Food-Healthy-Li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743200"/>
            <a:ext cx="5455920" cy="3654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5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43396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Regular Exercise!!!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2226" name="Picture 2" descr="http://media.trusper.net/u/89cacf35-176f-4f59-aaef-62a3a04b88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819400"/>
            <a:ext cx="5486400" cy="3553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6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4166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Good quality sleep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3250" name="Picture 2" descr="http://americanspinecenter.ae/wp-content/uploads/2015/09/iStock_000048767806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3124200"/>
            <a:ext cx="5126639" cy="3100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7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59041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Vegetables – Think Fresh!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4274" name="Picture 2" descr="http://www.teencitytalks.com/wp-content/uploads/2014/07/get-kids-t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74450">
            <a:off x="914400" y="2895600"/>
            <a:ext cx="30861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4" descr="http://www.dakotadental.com/wp-content/uploads/2012/09/Apple-Valley-dentists-encourage-healthy-eat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11241">
            <a:off x="5181600" y="2971800"/>
            <a:ext cx="2670683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8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41793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Make time for fun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http://m0.herfamily.ie/wp-content/uploads/2015/10/06105612/iStock_000046898740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590800"/>
            <a:ext cx="5410200" cy="3859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4542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9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54586" y="1676400"/>
            <a:ext cx="6152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You may need supplements!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5298" name="Picture 2" descr="http://health.crackerpublishingmedia.com/main/wp-content/uploads/shutterstock_148309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819400"/>
            <a:ext cx="5597901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66800" y="533400"/>
            <a:ext cx="769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Top ten tips on healthy living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1752600"/>
            <a:ext cx="17251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Tip 10 </a:t>
            </a:r>
            <a:endParaRPr lang="ru-RU" sz="48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1752600"/>
            <a:ext cx="44390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Sensible Indulgence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7346" name="Picture 2" descr="http://thumbs.dreamstime.com/z/%D0%BF%D0%BE%D1%82%D0%B2%D0%BE%D1%80%D1%81%D1%82%D0%B2%D0%BE-%D1%88%D0%BE%D0%BA%D0%BE%D0%BB%D0%B0?-%D0%B0-10459375.jpg"/>
          <p:cNvPicPr>
            <a:picLocks noChangeAspect="1" noChangeArrowheads="1"/>
          </p:cNvPicPr>
          <p:nvPr/>
        </p:nvPicPr>
        <p:blipFill>
          <a:blip r:embed="rId2"/>
          <a:srcRect t="8000" r="10589"/>
          <a:stretch>
            <a:fillRect/>
          </a:stretch>
        </p:blipFill>
        <p:spPr bwMode="auto">
          <a:xfrm>
            <a:off x="3276600" y="2481710"/>
            <a:ext cx="2967425" cy="4147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Сборка красивых Фонов (многослойные) &quot; ALLDAY - народный сайт о дизай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601" y="1295400"/>
            <a:ext cx="8382000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should drink one liter a day.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should choose the healthy fat like eggs, avocado, nuts, coconut oil which is great for cooking too.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Fruit is natural medicine.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quality of sleep can’t prolong your life.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Eat a large variety of fresh vegetables or keep a cooking process to minimum, it gives life nutrients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shouldn’t do what you really enjoy, stay calm and don’t explore or find something new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228600"/>
            <a:ext cx="81664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Are these sentences true or false?</a:t>
            </a:r>
            <a:endParaRPr lang="ru-RU" sz="44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304800"/>
            <a:ext cx="4783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Match English proverbs </a:t>
            </a:r>
          </a:p>
          <a:p>
            <a:pPr algn="ctr"/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with their Russian equivalents</a:t>
            </a:r>
            <a:endParaRPr lang="ru-RU" sz="2800" b="1" u="sng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41425"/>
            <a:ext cx="4267200" cy="561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Never put till tomorrow what you can do today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An hour in the morning is worth two in the evening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Early to bed and early to rise makes a man healthy wealthy and wise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Every man is the architect of his future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Better late than never but better never late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Difficulties give way to persistence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Good health is above wealth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After dinner sit a while, after supper walk a mile</a:t>
            </a:r>
          </a:p>
          <a:p>
            <a:pPr marL="495300" marR="0" lvl="0" indent="-4953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800600" y="1295400"/>
            <a:ext cx="4114800" cy="57610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Доброе здоровье выше богатства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Кто рано ложится и рано встает, здоровье, богатство и ум наживет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Утро вечера мудренее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После обеда посиди минутку, после  ужина пройдись с милю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Лучше поздно, чем никогда, но лучше никогда не опаздывать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Не откладывай на завтра то, что можно сделать сегодня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Трудности уступают настойчивости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</a:rPr>
              <a:t>Каждый человек кузнец своего счастья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2743200" y="2438400"/>
            <a:ext cx="31242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810000" y="2133600"/>
            <a:ext cx="12192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810000" y="2057400"/>
            <a:ext cx="12192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3352800" y="4114800"/>
            <a:ext cx="2209800" cy="1143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962400" y="3886200"/>
            <a:ext cx="9906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581400" y="4876800"/>
            <a:ext cx="13716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 flipH="1" flipV="1">
            <a:off x="2552700" y="3009900"/>
            <a:ext cx="3810000" cy="838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5400000" flipH="1" flipV="1">
            <a:off x="2971800" y="3810000"/>
            <a:ext cx="2667000" cy="1295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AutoShape 8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2" name="AutoShape 10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4" name="AutoShape 12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6" name="AutoShape 14" descr="https://www.eheandme.com/images/newsletters/physical_activity_jan1720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2.bp.blogspot.com/-YwJtBdzuB5E/TvAwcNRzRnI/AAAAAAAAAeY/fuy5EAHXkHs/s1600/images_present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33400"/>
            <a:ext cx="6553200" cy="583730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438400" y="1219200"/>
            <a:ext cx="2981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My Healthy </a:t>
            </a:r>
          </a:p>
          <a:p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Lifestyle!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1295400"/>
            <a:ext cx="81534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______early and ________early to keep fit.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Take regular _______ to keep fit.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Take a cool/cold _______ to keep fit.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Eat ________ food to keep fit.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Never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________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keep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___________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Clean your __________ every morning and every evening.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304800"/>
            <a:ext cx="5593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Fill in the missing words</a:t>
            </a:r>
            <a:endParaRPr lang="ru-RU" sz="36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" y="1371600"/>
            <a:ext cx="14879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Get up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00" y="1371600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go to bed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1800" y="2667000"/>
            <a:ext cx="1805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exercises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33800" y="3276600"/>
            <a:ext cx="1374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shower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7800" y="3962400"/>
            <a:ext cx="1463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healthy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28800" y="4572000"/>
            <a:ext cx="122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smoke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86400" y="4572000"/>
            <a:ext cx="638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fit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95600" y="5257800"/>
            <a:ext cx="1132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teeth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Lake District Classic Passes - Road Cycling Holiday in the U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52600" y="304800"/>
            <a:ext cx="55931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Fill in the missing words</a:t>
            </a:r>
            <a:endParaRPr lang="ru-RU" sz="36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1600200"/>
            <a:ext cx="11641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hands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81000" y="1752600"/>
            <a:ext cx="7772400" cy="432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Wash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your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____________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before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meals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Too __________food makes you thin.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Too ____________ food makes you fat.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___________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food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makes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you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ill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Too many ______ are ______ for your teeth.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Never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_______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breakfast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28800" y="2209800"/>
            <a:ext cx="1021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little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33600" y="2819400"/>
            <a:ext cx="1040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much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95400" y="3505200"/>
            <a:ext cx="990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Junk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38400" y="4114800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sweets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76800" y="4191000"/>
            <a:ext cx="808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bad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81200" y="5486400"/>
            <a:ext cx="846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skip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44033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09800" y="533400"/>
            <a:ext cx="184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57400" y="381000"/>
            <a:ext cx="5178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What I think about the lesson….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81000" y="1066800"/>
            <a:ext cx="3733800" cy="17526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was surprised at….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8200" y="2209800"/>
            <a:ext cx="4038600" cy="167640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was interested in…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Ромб 8"/>
          <p:cNvSpPr/>
          <p:nvPr/>
        </p:nvSpPr>
        <p:spPr>
          <a:xfrm>
            <a:off x="0" y="3124200"/>
            <a:ext cx="4343400" cy="2819400"/>
          </a:xfrm>
          <a:prstGeom prst="diamo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was excited about…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57600" y="5410200"/>
            <a:ext cx="5181600" cy="1143000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I’d like to learn more about….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800" y="0"/>
            <a:ext cx="27126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Home tas</a:t>
            </a:r>
            <a:r>
              <a:rPr lang="en-US" sz="36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b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1524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7200" y="685800"/>
            <a:ext cx="7924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Ex.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p.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complete the sentences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appropriate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modal verbs </a:t>
            </a:r>
          </a:p>
        </p:txBody>
      </p:sp>
      <p:pic>
        <p:nvPicPr>
          <p:cNvPr id="1026" name="Picture 2" descr="Голод - главный враг стройности :: ВЕС ПОД КОНТРОЛЕМ. Система неизбежного результата. Авторский метод Вероники Абрамов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2971800"/>
            <a:ext cx="4724400" cy="33513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Всё для фотошопа От:Энни: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472" cy="6858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7200" y="152400"/>
            <a:ext cx="82034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Complete the sentences with the correct verbs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09600" y="1219200"/>
            <a:ext cx="80890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1.This wound is going to take a long time to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_____ .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3" descr="http://www.dermapatchshop.be/wp-content/uploads/2013/04/shutterstock_488036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267200"/>
            <a:ext cx="2819400" cy="1887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676400" y="2133600"/>
            <a:ext cx="6629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GB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was lucky because I didn’t _________ my arm; I only hurt it. 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5" name="Picture 5" descr="http://pics.top.rbc.ru/top_pics/uniora/82/1381220474_0282.1000x80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419600"/>
            <a:ext cx="2670174" cy="2136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52400" y="3429000"/>
            <a:ext cx="92438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3.If you _________ a muscle, you must rest until it is better.</a:t>
            </a: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8" name="Picture 8" descr="http://holisticphysiofitness.com.au/wp-content/images/HAMSTRING-STRA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1" y="4191000"/>
            <a:ext cx="2971799" cy="1974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7391400" y="1219200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heal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28800" y="3352800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pull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05600" y="2057400"/>
            <a:ext cx="10758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break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721" grpId="0"/>
      <p:bldP spid="12" grpId="0"/>
      <p:bldP spid="30726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Всё для фотошопа От:Энни: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3472" y="0"/>
            <a:ext cx="9197472" cy="685800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7200" y="152400"/>
            <a:ext cx="8043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Complete the sentences with the correct verb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52400" y="914400"/>
            <a:ext cx="83615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4.You have a fever so you must _________ this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medicine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8200" y="2209800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I go running every evening to _________ fit.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52400" y="3429000"/>
            <a:ext cx="917591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Mike is finding it very hard to _________ weight.</a:t>
            </a:r>
            <a:endParaRPr lang="ru-RU" sz="3200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hmcompounding.com/blog/wp-content/uploads/2014/10/HMCb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495800"/>
            <a:ext cx="2743200" cy="1949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://yeuchaybo.com/wp-content/uploads/2014/10/chay-bo-buoi-sa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3886200"/>
            <a:ext cx="3020008" cy="2312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http://clever4you.ru/lounge/images/kak-delayut-edu-v-makdonaldse-3979-lar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4419600"/>
            <a:ext cx="2939909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6477000" y="3352800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lose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05600" y="220980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keep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3600" y="838200"/>
            <a:ext cx="1584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take</a:t>
            </a:r>
            <a:endParaRPr lang="ru-RU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721" grpId="0"/>
      <p:bldP spid="12" grpId="0"/>
      <p:bldP spid="30726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57200" y="152400"/>
            <a:ext cx="8043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Complete the sentences with the correct verb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28600" y="990600"/>
            <a:ext cx="77059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7.I _________ my hand but it isn’t serious. 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http://i.huffpost.com/gadgets/slideshows/453602/slide_453602_6083100_fr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91000"/>
            <a:ext cx="3194649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990600" y="1828800"/>
            <a:ext cx="78491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It’s important to _________ injuries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 quickly as possible.</a:t>
            </a:r>
            <a:endParaRPr kumimoji="0" lang="en-US" sz="6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0400" y="3124200"/>
            <a:ext cx="5715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9.Taking exams always makes me _________ stressed.</a:t>
            </a:r>
            <a:endParaRPr lang="ru-RU" sz="32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2" name="Picture 6" descr="http://cdn.chiroeco.com/cms/wp-content/uploads/foot-inju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3048000" y="4572000"/>
            <a:ext cx="3124200" cy="2079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4" name="Picture 8" descr="http://paidagogos.com/wp-content/uploads/2015/03/4-Razdosadovannaya-shkolnitsa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396504"/>
            <a:ext cx="2971800" cy="2071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1143000" y="914400"/>
            <a:ext cx="158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hurt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9200" y="1752600"/>
            <a:ext cx="158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treat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38600" y="3505200"/>
            <a:ext cx="1584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feel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697" grpId="0"/>
      <p:bldP spid="29700" grpId="0"/>
      <p:bldP spid="15" grpId="0"/>
      <p:bldP spid="18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Картинки &quot; Для Фотошо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8" name="Picture 4" descr="http://www.richardospencerjr.com/wp-content/uploads/good-bad-habi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676400"/>
            <a:ext cx="738856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hope I </a:t>
            </a:r>
            <a:r>
              <a:rPr kumimoji="0" lang="en-US" sz="2800" b="0" i="0" u="sng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could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pass my English exam next month.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may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will be able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5" descr="http://relodkirov.ru.images.1c-bitrix-cdn.ru/upload/iblock/dfc/dfc3a5b6ae26c59c4a476cbbcfea803a.jpg?14416213501187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429000"/>
            <a:ext cx="4454559" cy="2971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4572000" y="304800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hope I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will be able to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pass my English exam next month.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651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Картинки &quot; Для Фотошоп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1524000" y="228600"/>
            <a:ext cx="6248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Correct the errors in the sentences. Use one of the modal verbs in bold. </a:t>
            </a:r>
            <a:endParaRPr lang="ru-RU" sz="2800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1828800"/>
            <a:ext cx="79985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Juana </a:t>
            </a:r>
            <a:r>
              <a:rPr kumimoji="0" lang="en-US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already speak English when she went to Canada.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(could / might)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http://englishtoday.vn/wp-content/uploads/noi-tieng-anh-bang-ca-co-th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81400"/>
            <a:ext cx="4312649" cy="2628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572000" y="3429000"/>
            <a:ext cx="42594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Juana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could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already speak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English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when she went to Canada.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625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1068</Words>
  <PresentationFormat>Экран (4:3)</PresentationFormat>
  <Paragraphs>174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220</cp:revision>
  <dcterms:created xsi:type="dcterms:W3CDTF">2015-01-04T13:18:06Z</dcterms:created>
  <dcterms:modified xsi:type="dcterms:W3CDTF">2016-01-14T14:56:19Z</dcterms:modified>
</cp:coreProperties>
</file>