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500174"/>
            <a:ext cx="7715304" cy="413862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Практическая задача</a:t>
            </a:r>
          </a:p>
          <a:p>
            <a:pPr algn="l"/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Насыпь </a:t>
            </a:r>
            <a:r>
              <a:rPr lang="ru-RU" dirty="0" smtClean="0">
                <a:solidFill>
                  <a:schemeClr val="tx1"/>
                </a:solidFill>
              </a:rPr>
              <a:t>шоссейной дороги имеет в верхней части ширину 60 м. Какова ширина насыпи в нижней её части, если длинна откосов </a:t>
            </a:r>
            <a:r>
              <a:rPr lang="ru-RU" dirty="0" smtClean="0">
                <a:solidFill>
                  <a:schemeClr val="tx1"/>
                </a:solidFill>
              </a:rPr>
              <a:t>равна        </a:t>
            </a:r>
            <a:r>
              <a:rPr lang="ru-RU" dirty="0" smtClean="0">
                <a:solidFill>
                  <a:schemeClr val="tx1"/>
                </a:solidFill>
              </a:rPr>
              <a:t>м., а высота насыпи равна 12 м? </a:t>
            </a:r>
          </a:p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419600" y="3314700"/>
          <a:ext cx="304800" cy="228600"/>
        </p:xfrm>
        <a:graphic>
          <a:graphicData uri="http://schemas.openxmlformats.org/presentationml/2006/ole">
            <p:oleObj spid="_x0000_s1026" name="Формула" r:id="rId3" imgW="304560" imgH="22860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643438" y="4071942"/>
          <a:ext cx="784062" cy="1241432"/>
        </p:xfrm>
        <a:graphic>
          <a:graphicData uri="http://schemas.openxmlformats.org/presentationml/2006/ole">
            <p:oleObj spid="_x0000_s1027" name="Формула" r:id="rId4" imgW="304560" imgH="482400" progId="Equation.3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14554"/>
            <a:ext cx="6400800" cy="342424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Практическая задача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Найти </a:t>
            </a:r>
            <a:r>
              <a:rPr lang="ru-RU" dirty="0" smtClean="0">
                <a:solidFill>
                  <a:schemeClr val="tx1"/>
                </a:solidFill>
              </a:rPr>
              <a:t>высоту дерева, если длина его тени равна а, а угол солнца над горизонтом 47 градусов?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00174"/>
            <a:ext cx="6400800" cy="4138626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Историческая задача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Случилось некому человеку к стене лестницу приставить, стена же есть высотой 117 стоп. Человек берет лестницу </a:t>
            </a:r>
            <a:r>
              <a:rPr lang="ru-RU" dirty="0" err="1" smtClean="0">
                <a:solidFill>
                  <a:schemeClr val="tx1"/>
                </a:solidFill>
              </a:rPr>
              <a:t>долготью</a:t>
            </a:r>
            <a:r>
              <a:rPr lang="ru-RU" dirty="0" smtClean="0">
                <a:solidFill>
                  <a:schemeClr val="tx1"/>
                </a:solidFill>
              </a:rPr>
              <a:t> 125 стоп. На сколько стоп нижний конец сей лестницы должен </a:t>
            </a:r>
            <a:r>
              <a:rPr lang="ru-RU" dirty="0" err="1" smtClean="0">
                <a:solidFill>
                  <a:schemeClr val="tx1"/>
                </a:solidFill>
              </a:rPr>
              <a:t>отстояти</a:t>
            </a:r>
            <a:r>
              <a:rPr lang="ru-RU" dirty="0" smtClean="0">
                <a:solidFill>
                  <a:schemeClr val="tx1"/>
                </a:solidFill>
              </a:rPr>
              <a:t>? 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</Words>
  <PresentationFormat>Экран (4:3)</PresentationFormat>
  <Paragraphs>9</Paragraphs>
  <Slides>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5" baseType="lpstr">
      <vt:lpstr>Тема Office</vt:lpstr>
      <vt:lpstr>Microsoft Equation 3.0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</cp:revision>
  <dcterms:modified xsi:type="dcterms:W3CDTF">2014-01-13T21:14:52Z</dcterms:modified>
</cp:coreProperties>
</file>