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7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8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4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5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1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0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7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4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4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8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B8CE-396B-4EF7-B46D-9BD1906D66C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8476-41B5-4444-B885-6252961A1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465" b="427"/>
          <a:stretch/>
        </p:blipFill>
        <p:spPr>
          <a:xfrm rot="848496">
            <a:off x="2653804" y="174314"/>
            <a:ext cx="6278290" cy="6210721"/>
          </a:xfrm>
          <a:prstGeom prst="ellipse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314969"/>
            <a:ext cx="3822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4) Мы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рыжих листьев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Потихоньку спросим: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Кто же вас раскрасил?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Отвечают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…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42909" y="4611860"/>
            <a:ext cx="3259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проталинке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Встал подснежник маленький,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Значит, к нам пришла она –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Долгожданная ….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646" y="5374646"/>
            <a:ext cx="33685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3) Дарит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много-много света,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Все луга в наряд одеты.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Реки, аж до дна прогреты.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 узнали, это...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16785" y="448619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Крыша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шапке меховой,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Белый дым над головой.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Двор в снегу. Белы дома.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Ночью к нам пришла…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6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1406" y="411118"/>
            <a:ext cx="737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УРОК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  Когда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улице снег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7035" y="2001100"/>
            <a:ext cx="78070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 будешь учиться: </a:t>
            </a: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Описывать сюжет, используя картинки; записывать словосочетания с помощью учителя; узнаешь, что глаголы изменяются по временам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350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319"/>
          <a:stretch/>
        </p:blipFill>
        <p:spPr>
          <a:xfrm>
            <a:off x="0" y="0"/>
            <a:ext cx="12192000" cy="6817658"/>
          </a:xfrm>
        </p:spPr>
      </p:pic>
      <p:sp>
        <p:nvSpPr>
          <p:cNvPr id="5" name="Прямоугольник 4"/>
          <p:cNvSpPr/>
          <p:nvPr/>
        </p:nvSpPr>
        <p:spPr>
          <a:xfrm>
            <a:off x="1766047" y="3858871"/>
            <a:ext cx="83192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Предлагаю выбрать одну из снежинок, которая залетела в класс и выполнить задание, указанное на ней.</a:t>
            </a:r>
            <a:endParaRPr lang="ru-RU" sz="4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Урок 33 задание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4247" y="552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" y="173422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21544" r="25340" b="5363"/>
          <a:stretch/>
        </p:blipFill>
        <p:spPr>
          <a:xfrm>
            <a:off x="309490" y="179671"/>
            <a:ext cx="11619914" cy="639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42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2775" y="160337"/>
            <a:ext cx="11049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Сугроб – </a:t>
            </a:r>
            <a:r>
              <a:rPr lang="kk-KZ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күртік қар</a:t>
            </a:r>
            <a:endParaRPr lang="ru-RU" sz="4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4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ru-RU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Снеговик</a:t>
            </a:r>
            <a:r>
              <a:rPr lang="kk-KZ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аққала</a:t>
            </a:r>
            <a:endParaRPr lang="ru-RU" sz="4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4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kk-KZ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en-US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Санки</a:t>
            </a:r>
            <a:r>
              <a:rPr lang="kk-KZ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шана</a:t>
            </a:r>
            <a:endParaRPr lang="ru-RU" sz="4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4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Горка</a:t>
            </a:r>
            <a:r>
              <a:rPr lang="kk-KZ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төбешік</a:t>
            </a:r>
            <a:endParaRPr lang="ru-RU" sz="4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4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Лыжи</a:t>
            </a:r>
            <a:r>
              <a:rPr lang="kk-KZ" sz="4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шаңғы</a:t>
            </a:r>
            <a:endParaRPr lang="ru-RU" sz="4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utoShape 2" descr="ÐÐ°ÑÑÐ¸Ð½ÐºÐ¸ Ð¿Ð¾ Ð·Ð°Ð¿ÑÐ¾ÑÑ ÐºÐ°ÑÑÐ¸Ð½ÐºÐ° ÑÑÐ³ÑÐ¾Ð± Ð´Ð»Ñ Ð´Ðµ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48" y="933678"/>
            <a:ext cx="1540890" cy="206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7872" t="46180" r="1773" b="3073"/>
          <a:stretch/>
        </p:blipFill>
        <p:spPr>
          <a:xfrm>
            <a:off x="8277224" y="28906"/>
            <a:ext cx="2024063" cy="129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4" descr="ÐÐ°ÑÑÐ¸Ð½ÐºÐ¸ Ð¿Ð¾ Ð·Ð°Ð¿ÑÐ¾ÑÑ Ð¿Ð½Ð¶ ÑÐ½ÐµÐ¶Ð½Ð°Ñ Ð³Ð¾ÑÐºÐ° Ð´Ð»Ñ Ð´ÐµÑÐµ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184" y="3605686"/>
            <a:ext cx="2466975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-2602" t="20301" r="57578" b="3074"/>
          <a:stretch/>
        </p:blipFill>
        <p:spPr>
          <a:xfrm>
            <a:off x="8127358" y="3888776"/>
            <a:ext cx="1195233" cy="129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868" y="5179970"/>
            <a:ext cx="2091993" cy="158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08" y="2024735"/>
            <a:ext cx="2167267" cy="19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2" y="561600"/>
            <a:ext cx="5566227" cy="6199422"/>
          </a:xfrm>
        </p:spPr>
      </p:pic>
      <p:sp>
        <p:nvSpPr>
          <p:cNvPr id="6" name="Прямоугольник 5"/>
          <p:cNvSpPr/>
          <p:nvPr/>
        </p:nvSpPr>
        <p:spPr>
          <a:xfrm>
            <a:off x="4921623" y="363488"/>
            <a:ext cx="7015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Пословица </a:t>
            </a: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Снеговика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5067741" y="1506070"/>
            <a:ext cx="6723529" cy="3563470"/>
          </a:xfrm>
          <a:prstGeom prst="wedgeEllipseCallout">
            <a:avLst>
              <a:gd name="adj1" fmla="val -63433"/>
              <a:gd name="adj2" fmla="val -13969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11720" y="2295552"/>
            <a:ext cx="64256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Хорошее настроение –</a:t>
            </a:r>
          </a:p>
          <a:p>
            <a:r>
              <a:rPr lang="ru-RU" sz="4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отличное здоровье!</a:t>
            </a:r>
            <a:endParaRPr lang="ru-RU" sz="4800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2893" y="5339610"/>
            <a:ext cx="6153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так говорят?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4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714" y="1567891"/>
            <a:ext cx="6696744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>
              <a:lnSpc>
                <a:spcPts val="1370"/>
              </a:lnSpc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тетрадь</a:t>
            </a:r>
            <a:endParaRPr lang="ru-RU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0542" y="2992823"/>
            <a:ext cx="709091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заданий в 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рабочей </a:t>
            </a: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тетради.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9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8907" y="1486604"/>
            <a:ext cx="106366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Словарный диктант</a:t>
            </a:r>
            <a:endParaRPr lang="ru-RU" sz="4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Запомни </a:t>
            </a:r>
            <a:r>
              <a:rPr lang="ru-RU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написание подчеркнутых букв  </a:t>
            </a:r>
            <a:endParaRPr lang="ru-RU" sz="4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</a:t>
            </a:r>
            <a:r>
              <a:rPr lang="ru-RU" sz="4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</a:t>
            </a:r>
            <a:r>
              <a:rPr lang="ru-RU" sz="4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ревня, снег</a:t>
            </a:r>
            <a:r>
              <a:rPr lang="ru-RU" sz="4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вик, к</a:t>
            </a:r>
            <a:r>
              <a:rPr lang="ru-RU" sz="4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ньки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389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9748" y="90313"/>
            <a:ext cx="9144000" cy="160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287655" algn="ctr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«Работа с сигнальными карточками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2558" y="1618280"/>
            <a:ext cx="6242550" cy="5878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7945" marR="4826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карточку нужного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0433" y="2375701"/>
            <a:ext cx="8546805" cy="136652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67945" marR="4953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Зеленая карточка.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удовлетворен уроком. Урок был полезен для меня. Я с пользой и хорошо работал на уроке. Я понимал все, о чем говорилось и что делалось на уроке.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442" y="3742229"/>
            <a:ext cx="8546805" cy="17912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67945" marR="4889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Желтая карточка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Урок был интересен. Я принимал в нем участие. Урок был в определенной степени полезен для меня. Я</a:t>
            </a:r>
            <a:r>
              <a:rPr lang="ru-RU" sz="2400" spc="-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отвечал</a:t>
            </a:r>
            <a:r>
              <a:rPr lang="ru-RU" sz="2400" spc="-8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места,</a:t>
            </a:r>
            <a:r>
              <a:rPr lang="ru-RU" sz="2400" spc="-8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2400" spc="-8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</a:t>
            </a:r>
            <a:r>
              <a:rPr lang="ru-RU" sz="2400" spc="-8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заданий. Мне было на уроке достаточно комфортно.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0433" y="5563652"/>
            <a:ext cx="8546805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Красная карточка.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Пользы от урока я получил</a:t>
            </a:r>
            <a:r>
              <a:rPr lang="ru-RU" sz="2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мало.</a:t>
            </a:r>
            <a:r>
              <a:rPr lang="ru-RU" sz="2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</a:t>
            </a:r>
            <a:r>
              <a:rPr lang="ru-RU" sz="2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понимал,</a:t>
            </a:r>
            <a:r>
              <a:rPr lang="ru-RU" sz="2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чем идет</a:t>
            </a:r>
            <a:r>
              <a:rPr lang="ru-RU" sz="2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речь.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Мне</a:t>
            </a:r>
            <a:r>
              <a:rPr lang="ru-RU" sz="2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нужно.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ответу</a:t>
            </a:r>
            <a:r>
              <a:rPr lang="ru-RU" sz="2400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уроке я был не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8096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271</Words>
  <Application>Microsoft Office PowerPoint</Application>
  <PresentationFormat>Широкоэкранный</PresentationFormat>
  <Paragraphs>42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Бибi</cp:lastModifiedBy>
  <cp:revision>15</cp:revision>
  <cp:lastPrinted>2019-01-12T04:23:44Z</cp:lastPrinted>
  <dcterms:created xsi:type="dcterms:W3CDTF">2019-01-10T17:36:26Z</dcterms:created>
  <dcterms:modified xsi:type="dcterms:W3CDTF">2019-03-03T14:10:25Z</dcterms:modified>
</cp:coreProperties>
</file>