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  <p:sldId id="267" r:id="rId11"/>
    <p:sldId id="268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9" autoAdjust="0"/>
    <p:restoredTop sz="94660"/>
  </p:normalViewPr>
  <p:slideViewPr>
    <p:cSldViewPr>
      <p:cViewPr varScale="1">
        <p:scale>
          <a:sx n="84" d="100"/>
          <a:sy n="84" d="100"/>
        </p:scale>
        <p:origin x="16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39EF6FC-A178-49AB-AA5C-7686B3846E37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765CE37-1130-4762-981A-D7BA0C6C9F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Learn%20English%20through%20story%20Aladdin%20Ruth%20Hobart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33400"/>
            <a:ext cx="7186416" cy="4681550"/>
          </a:xfrm>
        </p:spPr>
        <p:txBody>
          <a:bodyPr/>
          <a:lstStyle/>
          <a:p>
            <a:r>
              <a:rPr lang="en-US" sz="72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It is time for reading  dear boys and girls </a:t>
            </a:r>
            <a:endParaRPr lang="ru-RU" sz="72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681022"/>
          </a:xfrm>
        </p:spPr>
        <p:txBody>
          <a:bodyPr/>
          <a:lstStyle/>
          <a:p>
            <a:r>
              <a:rPr lang="en-US" dirty="0" err="1" smtClean="0"/>
              <a:t>Questoins</a:t>
            </a:r>
            <a:r>
              <a:rPr lang="en-US" dirty="0" smtClean="0"/>
              <a:t> :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1357298"/>
            <a:ext cx="6786610" cy="5072098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sz="2800" b="1" dirty="0" smtClean="0"/>
              <a:t>What did the magician want ? 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Who </a:t>
            </a:r>
            <a:r>
              <a:rPr lang="en-US" sz="2800" b="1" dirty="0" smtClean="0"/>
              <a:t> </a:t>
            </a:r>
            <a:r>
              <a:rPr lang="en-US" sz="2800" b="1" dirty="0" smtClean="0"/>
              <a:t>can get the magic lamp from the cave ? 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Where did the magician  </a:t>
            </a:r>
            <a:r>
              <a:rPr lang="en-US" sz="2800" b="1" dirty="0" smtClean="0"/>
              <a:t>meet </a:t>
            </a:r>
            <a:r>
              <a:rPr lang="en-US" sz="2800" b="1" dirty="0" smtClean="0"/>
              <a:t>Aladdin? 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What did Aladdin sell?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Why did he see the light in the cave?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When he went into the garden what did he see there? </a:t>
            </a:r>
          </a:p>
          <a:p>
            <a:pPr marL="457200" indent="-457200">
              <a:buAutoNum type="arabicPeriod"/>
            </a:pPr>
            <a:endParaRPr lang="ru-RU" sz="2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823898"/>
          </a:xfrm>
        </p:spPr>
        <p:txBody>
          <a:bodyPr/>
          <a:lstStyle/>
          <a:p>
            <a:r>
              <a:rPr lang="en-US" dirty="0" smtClean="0"/>
              <a:t>Answers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1357298"/>
            <a:ext cx="6715172" cy="5214974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sz="3200" dirty="0" smtClean="0"/>
              <a:t>A very special magic lamp 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Only the boy 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In China 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The bread 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Because it was a magic garden in the cave </a:t>
            </a:r>
          </a:p>
          <a:p>
            <a:pPr marL="457200" indent="-457200">
              <a:buAutoNum type="arabicPeriod"/>
            </a:pPr>
            <a:r>
              <a:rPr lang="en-US" sz="3200" dirty="0" smtClean="0"/>
              <a:t>There were beautiful flowers and wonderful trees</a:t>
            </a:r>
            <a:endParaRPr 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557194"/>
          </a:xfrm>
        </p:spPr>
        <p:txBody>
          <a:bodyPr>
            <a:normAutofit/>
          </a:bodyPr>
          <a:lstStyle/>
          <a:p>
            <a:r>
              <a:rPr sz="3200" smtClean="0"/>
              <a:t>Are you remember ? 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8043890" cy="557668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___ without ___ is like a ___ without  a ____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 read to ____ that we are not ___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Reading is ___ with ____ eyes 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book is a dream that you ___in your _____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 ____ ourselves in books , we ___ ourselves there too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000108"/>
            <a:ext cx="7344816" cy="3869052"/>
          </a:xfrm>
        </p:spPr>
        <p:txBody>
          <a:bodyPr/>
          <a:lstStyle/>
          <a:p>
            <a:r>
              <a:rPr lang="en-US" sz="5400" dirty="0" smtClean="0"/>
              <a:t>What kind of </a:t>
            </a:r>
            <a:r>
              <a:rPr lang="en-US" sz="5400" dirty="0" smtClean="0"/>
              <a:t>sayings have </a:t>
            </a:r>
            <a:r>
              <a:rPr lang="en-US" sz="4800" dirty="0" smtClean="0"/>
              <a:t>you </a:t>
            </a:r>
            <a:r>
              <a:rPr lang="en-US" sz="4800" dirty="0" smtClean="0"/>
              <a:t> remembered </a:t>
            </a:r>
            <a:r>
              <a:rPr lang="en-US" sz="4800" dirty="0" smtClean="0"/>
              <a:t>at this lesson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during </a:t>
            </a:r>
            <a:r>
              <a:rPr lang="en-US" sz="4800" dirty="0" smtClean="0"/>
              <a:t>40 minutes 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ata.whicdn.com/images/73230541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8935"/>
            <a:ext cx="8501122" cy="6769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.pinimg.com/736x/99/a6/11/99a611904d9b0d4aa8cfb77c4a9e35b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764" b="13764"/>
          <a:stretch>
            <a:fillRect/>
          </a:stretch>
        </p:blipFill>
        <p:spPr bwMode="auto">
          <a:xfrm>
            <a:off x="428596" y="214290"/>
            <a:ext cx="8215370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www.quotemaster.org/images/af/af7ebe3870a3cc58ce17a04ecedc5e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.pinimg.com/736x/e4/de/ef/e4deefa25bb1b78ff601c5a3d585a3c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35824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.pinimg.com/736x/dd/06/24/dd06241d218a3391016369260c36bece--quote-books-book-quot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072494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s03.infourok.ru/uploads/ex/0014/0001fbe3-6fbd862c/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4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900igr.net/up/datas/171377/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58246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earn English through story Aladdin Ruth Hobart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714356"/>
            <a:ext cx="7815278" cy="5159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</TotalTime>
  <Words>152</Words>
  <Application>Microsoft Office PowerPoint</Application>
  <PresentationFormat>Экран (4:3)</PresentationFormat>
  <Paragraphs>22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Times New Roman</vt:lpstr>
      <vt:lpstr>Trebuchet MS</vt:lpstr>
      <vt:lpstr>Wingdings</vt:lpstr>
      <vt:lpstr>Wingdings 2</vt:lpstr>
      <vt:lpstr>Изящная</vt:lpstr>
      <vt:lpstr>It is time for reading  dear boys and girls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Questoins : </vt:lpstr>
      <vt:lpstr>Answers </vt:lpstr>
      <vt:lpstr>Are you remember ? </vt:lpstr>
      <vt:lpstr>What kind of sayings have you  remembered at this lesson  during 40 minutes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User</cp:lastModifiedBy>
  <cp:revision>7</cp:revision>
  <dcterms:created xsi:type="dcterms:W3CDTF">2020-02-02T11:39:31Z</dcterms:created>
  <dcterms:modified xsi:type="dcterms:W3CDTF">2020-02-17T11:18:33Z</dcterms:modified>
</cp:coreProperties>
</file>