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94" r:id="rId3"/>
    <p:sldId id="281" r:id="rId4"/>
    <p:sldId id="282" r:id="rId5"/>
    <p:sldId id="292" r:id="rId6"/>
    <p:sldId id="283" r:id="rId7"/>
    <p:sldId id="284" r:id="rId8"/>
    <p:sldId id="285" r:id="rId9"/>
    <p:sldId id="293" r:id="rId10"/>
    <p:sldId id="286" r:id="rId11"/>
    <p:sldId id="287" r:id="rId12"/>
    <p:sldId id="288" r:id="rId13"/>
    <p:sldId id="295" r:id="rId14"/>
    <p:sldId id="296" r:id="rId15"/>
    <p:sldId id="297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609" autoAdjust="0"/>
  </p:normalViewPr>
  <p:slideViewPr>
    <p:cSldViewPr>
      <p:cViewPr>
        <p:scale>
          <a:sx n="100" d="100"/>
          <a:sy n="100" d="100"/>
        </p:scale>
        <p:origin x="1960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9800-F9DF-4125-A751-68BF30B019B9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21EC1-9246-410A-8A87-609FD07E3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9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1EC1-9246-410A-8A87-609FD07E36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4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1EC1-9246-410A-8A87-609FD07E36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8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1EC1-9246-410A-8A87-609FD07E362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47CD0-B9A1-4B4B-9338-4C2D3B6EBAD5}" type="datetimeFigureOut">
              <a:rPr lang="ru-RU" smtClean="0"/>
              <a:pPr/>
              <a:t>12.01.20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E9DF-28B2-43F9-B550-21036ED5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77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2994"/>
            <a:ext cx="8001626" cy="5622131"/>
          </a:xfrm>
          <a:prstGeom prst="cloudCallout">
            <a:avLst>
              <a:gd name="adj1" fmla="val -43569"/>
              <a:gd name="adj2" fmla="val 55752"/>
            </a:avLst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Балабақшадағы жобалық іс-әрекеттің жұмысы  </a:t>
            </a:r>
          </a:p>
          <a:p>
            <a:pPr>
              <a:defRPr/>
            </a:pPr>
            <a:endParaRPr lang="kk-KZ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«Фетр матадан жасалған ЛЭПБУК»</a:t>
            </a:r>
          </a:p>
          <a:p>
            <a:pPr>
              <a:defRPr/>
            </a:pPr>
            <a:endParaRPr lang="en-US" sz="4800" dirty="0" smtClean="0">
              <a:ln w="12700">
                <a:solidFill>
                  <a:schemeClr val="tx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4800" dirty="0" smtClean="0">
              <a:ln w="12700">
                <a:solidFill>
                  <a:schemeClr val="tx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lue_bo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643446"/>
            <a:ext cx="1571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>
                <a:alpha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15918" r="9584" b="25019"/>
          <a:stretch/>
        </p:blipFill>
        <p:spPr bwMode="auto">
          <a:xfrm>
            <a:off x="155520" y="123381"/>
            <a:ext cx="4680520" cy="336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5296" r="16646" b="4404"/>
          <a:stretch/>
        </p:blipFill>
        <p:spPr bwMode="auto">
          <a:xfrm>
            <a:off x="4932042" y="692696"/>
            <a:ext cx="4104454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0312" r="13809" b="19493"/>
          <a:stretch/>
        </p:blipFill>
        <p:spPr bwMode="auto">
          <a:xfrm>
            <a:off x="155520" y="3534842"/>
            <a:ext cx="4760823" cy="320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r="21892"/>
          <a:stretch/>
        </p:blipFill>
        <p:spPr bwMode="auto">
          <a:xfrm>
            <a:off x="5004048" y="404664"/>
            <a:ext cx="388843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6085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44008" cy="619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5"/>
          <a:stretch/>
        </p:blipFill>
        <p:spPr bwMode="auto">
          <a:xfrm>
            <a:off x="4895528" y="296313"/>
            <a:ext cx="412296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NAUE80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4058" r="15665" b="15396"/>
          <a:stretch/>
        </p:blipFill>
        <p:spPr bwMode="auto">
          <a:xfrm>
            <a:off x="539552" y="476672"/>
            <a:ext cx="3456384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LKMF78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b="8174"/>
          <a:stretch/>
        </p:blipFill>
        <p:spPr bwMode="auto">
          <a:xfrm>
            <a:off x="4572000" y="476672"/>
            <a:ext cx="3888432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116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BZKA1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904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756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FOUS86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r="2006"/>
          <a:stretch/>
        </p:blipFill>
        <p:spPr bwMode="auto">
          <a:xfrm>
            <a:off x="601216" y="332656"/>
            <a:ext cx="7859216" cy="5904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767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ОЗА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484784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Назарларыңызға</a:t>
            </a:r>
            <a:r>
              <a:rPr lang="ru-RU" sz="96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9600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рахмет</a:t>
            </a:r>
            <a:r>
              <a:rPr lang="ru-RU" sz="96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lang="ru-RU" sz="96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77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4888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Жобаның тақырыбы:</a:t>
            </a:r>
          </a:p>
          <a:p>
            <a:r>
              <a:rPr lang="kk-KZ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Фетр </a:t>
            </a:r>
            <a:r>
              <a:rPr lang="kk-KZ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матадан жасалған ЛЭПБУК»</a:t>
            </a:r>
          </a:p>
          <a:p>
            <a:r>
              <a:rPr lang="kk-KZ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Жобаның мақсаты: </a:t>
            </a:r>
            <a:endParaRPr lang="kk-KZ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ізденіске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000" dirty="0"/>
              <a:t>.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itchFamily="18" charset="0"/>
              </a:rPr>
              <a:t>2. Балаларға үлкендердің еңбегін бағалауға үйрету</a:t>
            </a:r>
            <a:r>
              <a:rPr lang="kk-KZ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Құрал-жабдықтар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шаблондар-әзірлемелер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америкалықтар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lapbook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қалташалары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жылжымалы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бүлдіршіндермен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біртақырыпты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ізденіс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сұрыптап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4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аннотациясы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Жоба ІІ-ші кіші және ортаңғы топ балаларымен жұмыс жасауға арналады. Ол – балалардың бойында қоршаған ортаға деген танымдық қызығушылығын қалыптастыруға септігін тигізеді, байқампаздығын, ойлау іс-әрекетін дамытады. Жоба бойынша жұмыс нәтижесінде балалар ой қорытындысын, түйінін жасауды үйренеді, ізденіс танымдық іс-әрекет себеп-сал байланыстарын білу үшін маңызы зор.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қуана-қуана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жүргізгенде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Фетра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матамен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51693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Лэпбуктың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жәндіктер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планета,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суретшілер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фильмдер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Золушка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ертегісі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асқабақты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тышқандарды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Франция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француз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қызғаныш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шыдамдылық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еңбексүйгіштікті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қиялы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анықтағаннан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тақырыпшаларды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кітапшамыздың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5-7-тармақтан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кітапшаларды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лайықты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таңдаңыздар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79512" y="188640"/>
            <a:ext cx="8856984" cy="6480720"/>
          </a:xfrm>
          <a:prstGeom prst="verticalScroll">
            <a:avLst/>
          </a:prstGeom>
          <a:solidFill>
            <a:srgbClr val="00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13749"/>
              </p:ext>
            </p:extLst>
          </p:nvPr>
        </p:nvGraphicFramePr>
        <p:xfrm>
          <a:off x="1524000" y="1196752"/>
          <a:ext cx="6432376" cy="523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072"/>
                <a:gridCol w="1512168"/>
                <a:gridCol w="12241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Дайындық</a:t>
                      </a:r>
                      <a:r>
                        <a:rPr lang="ru-RU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кезеңі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Жауаптылар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Орындалу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мерзімі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</a:tr>
              <a:tr h="1000358">
                <a:tc>
                  <a:txBody>
                    <a:bodyPr/>
                    <a:lstStyle/>
                    <a:p>
                      <a:pPr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материалдарды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дайындау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(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анықтамалық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әдебиеттермен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интернеттегі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материалдар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қорын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жинақтау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kk-KZ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балалардың қызығушылығын ояту.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жетекшілер</a:t>
                      </a: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Аяпова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К.А.,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Муханбетпайзова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Н.Р.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12.02-12.03.2018ж</a:t>
                      </a: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kk-KZ" sz="12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Балабақшада,</a:t>
                      </a:r>
                      <a:r>
                        <a:rPr lang="kk-KZ" sz="120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үйде</a:t>
                      </a:r>
                      <a:r>
                        <a:rPr lang="kk-KZ" sz="12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ұйымдастырылатын </a:t>
                      </a:r>
                      <a:r>
                        <a:rPr lang="kk-KZ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жұмыс уақытын анықтау.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 жетекшілері,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Ата-аналар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жоспары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бойынша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</a:tr>
              <a:tr h="1216382">
                <a:tc>
                  <a:txBody>
                    <a:bodyPr/>
                    <a:lstStyle/>
                    <a:p>
                      <a:pPr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kk-KZ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уклеттер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газет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шығарып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ата-аналарды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жоспарымен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таныстыру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Ата-аналарға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интернет-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ресурстарына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сілтемелер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дайындау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оқулықтар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материалдар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дайындау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тапсырмалар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беру.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жетекшілері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жоспары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бойынша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</a:tr>
              <a:tr h="18079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Балалармен әңгімелесіп, оларды аталған тақырып бойынша не қызықтыратынын анықтау;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Ізденіс танымдық іс-әрекеті үшін ортаны құру;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Балаларға түрлі  мазмұнды рөлдік ойындарды ұйымдастыруды ұсыну</a:t>
                      </a:r>
                      <a:r>
                        <a:rPr lang="kk-KZ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жетекшілері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жоспары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бойынша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37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79512" y="188640"/>
            <a:ext cx="8856984" cy="6480720"/>
          </a:xfrm>
          <a:prstGeom prst="verticalScroll">
            <a:avLst/>
          </a:prstGeom>
          <a:solidFill>
            <a:srgbClr val="00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8183"/>
              </p:ext>
            </p:extLst>
          </p:nvPr>
        </p:nvGraphicFramePr>
        <p:xfrm>
          <a:off x="1403648" y="691759"/>
          <a:ext cx="6432376" cy="563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072"/>
                <a:gridCol w="1512168"/>
                <a:gridCol w="1224136"/>
              </a:tblGrid>
              <a:tr h="5496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Дайындық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кезеңі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Жауаптылар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Орындалу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мерзімі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</a:tr>
              <a:tr h="1993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Топта</a:t>
                      </a: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ұйымдастырылу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барысында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пайдалану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мүмкіндігін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тексеру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4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дидактикалық ойындарды жинақтау;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Көрнекілік материал, көркем әдебиеттерді, бейнематериал жинақтау;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Балалардың бейнелеу іс-әрекеті үшін материалды жинақтау;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жетекшілері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 жоспары бойынша</a:t>
                      </a:r>
                    </a:p>
                  </a:txBody>
                  <a:tcPr marL="73025" marR="73025" marT="73025" marB="73025" anchor="ctr"/>
                </a:tc>
              </a:tr>
              <a:tr h="750136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Ата-аналарға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консультациялар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өткізу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жобаның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аяқталу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мерзімін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белгілеу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жетекшілері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 жоспары бойынша</a:t>
                      </a:r>
                    </a:p>
                  </a:txBody>
                  <a:tcPr marL="73025" marR="73025" marT="73025" marB="73025" anchor="ctr"/>
                </a:tc>
              </a:tr>
              <a:tr h="546545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құралдарды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талқылау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жетекшісі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І- ші апта</a:t>
                      </a:r>
                    </a:p>
                  </a:txBody>
                  <a:tcPr marL="73025" marR="73025" marT="73025" marB="73025" anchor="ctr"/>
                </a:tc>
              </a:tr>
              <a:tr h="804462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ата-аналарымен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дайындаған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материалдарын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альбомдар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ертегі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кітапшалар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нәтижелерін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жинақтау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жетекшісі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апта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</a:tr>
              <a:tr h="750136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Ата-аналар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тәрбиешілердің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жасайтын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веб-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сайтын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дайындау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жетекшісі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әдіскер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/>
                </a:tc>
              </a:tr>
            </a:tbl>
          </a:graphicData>
        </a:graphic>
      </p:graphicFrame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ертикальный свиток 10"/>
          <p:cNvSpPr/>
          <p:nvPr/>
        </p:nvSpPr>
        <p:spPr>
          <a:xfrm>
            <a:off x="179512" y="188640"/>
            <a:ext cx="8856984" cy="6480720"/>
          </a:xfrm>
          <a:prstGeom prst="verticalScroll">
            <a:avLst/>
          </a:prstGeom>
          <a:solidFill>
            <a:srgbClr val="00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1292"/>
              </p:ext>
            </p:extLst>
          </p:nvPr>
        </p:nvGraphicFramePr>
        <p:xfrm>
          <a:off x="1391816" y="1196752"/>
          <a:ext cx="6432376" cy="526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072"/>
                <a:gridCol w="1512168"/>
                <a:gridCol w="12241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Негізгі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кезеңі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Жауаптылар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Орындалу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мерзімі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</a:tr>
              <a:tr h="784334">
                <a:tc>
                  <a:txBody>
                    <a:bodyPr/>
                    <a:lstStyle/>
                    <a:p>
                      <a:pPr marL="26543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Өмір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қауіпсіздік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ережелері,техникалық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қауіпсіздік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ережелерінің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қарапайым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негіздерімен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таныстыру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жетекшісі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І- ші апта</a:t>
                      </a:r>
                    </a:p>
                  </a:txBody>
                  <a:tcPr marL="73025" marR="73025" marT="73025" marB="73025" anchor="ctr"/>
                </a:tc>
              </a:tr>
              <a:tr h="576064">
                <a:tc>
                  <a:txBody>
                    <a:bodyPr/>
                    <a:lstStyle/>
                    <a:p>
                      <a:pPr marL="26543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Балалармен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болашақта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жұмыс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жасау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жинақталған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материалдарды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талдау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жетекшісі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үнемі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</a:tr>
              <a:tr h="475515">
                <a:tc>
                  <a:txBody>
                    <a:bodyPr/>
                    <a:lstStyle/>
                    <a:p>
                      <a:pPr marL="26543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Балалардың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ата-аналарының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басқаруымен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өткізетін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өзбетіндік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зерттеу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жұмыстарын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ұйымдастыру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жетекшісі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ата-аналар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Жоспар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бойынша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</a:tr>
              <a:tr h="1065045">
                <a:tc>
                  <a:txBody>
                    <a:bodyPr/>
                    <a:lstStyle/>
                    <a:p>
                      <a:pPr marL="26543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Тәрбиеленушілерді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жұмыс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барысында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суретке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бейнетаспаға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түсіру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жетекшісі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ата-аналар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оператор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Жұмыс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барысында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</a:tr>
              <a:tr h="1264601">
                <a:tc>
                  <a:txBody>
                    <a:bodyPr/>
                    <a:lstStyle/>
                    <a:p>
                      <a:pPr marL="26543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Балалармен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алынған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нәтижелер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түрлерін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талқылау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фотоальбомдар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буклеттер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кітапшалар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газеттер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ата-аналарының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дайындаған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фильм, слайд-</a:t>
                      </a:r>
                      <a:r>
                        <a:rPr lang="ru-RU" sz="14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презентациялары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жетекшісі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Зерттеу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жұмысы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аяқталған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соң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73025" anchor="ctr"/>
                </a:tc>
              </a:tr>
            </a:tbl>
          </a:graphicData>
        </a:graphic>
      </p:graphicFrame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79512" y="188640"/>
            <a:ext cx="8856984" cy="6480720"/>
          </a:xfrm>
          <a:prstGeom prst="verticalScroll">
            <a:avLst/>
          </a:prstGeom>
          <a:solidFill>
            <a:srgbClr val="00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0752"/>
              </p:ext>
            </p:extLst>
          </p:nvPr>
        </p:nvGraphicFramePr>
        <p:xfrm>
          <a:off x="1391816" y="1196752"/>
          <a:ext cx="6432376" cy="4930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072"/>
                <a:gridCol w="1512168"/>
                <a:gridCol w="12241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Қорытынды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кезеңі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Жауаптылар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Орындалу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мерзімі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</a:tr>
              <a:tr h="1000358">
                <a:tc>
                  <a:txBody>
                    <a:bodyPr/>
                    <a:lstStyle/>
                    <a:p>
                      <a:pPr marL="26543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өткізуге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көмектескен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мен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ата-аналарға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педагогтарға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алғыс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айту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грамоталар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алғыс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хаттар,балаларға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сыйлықтар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жетекшісі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Нәтижелердің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ұсынылғанынан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кейін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</a:tr>
              <a:tr h="1019160">
                <a:tc>
                  <a:txBody>
                    <a:bodyPr/>
                    <a:lstStyle/>
                    <a:p>
                      <a:pPr marL="26543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презентациясымен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таныстыру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жетекшісі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ата-аналар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педагогтар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Жоспар бойынша</a:t>
                      </a:r>
                    </a:p>
                  </a:txBody>
                  <a:tcPr marL="73025" marR="73025" marT="73025" marB="73025" anchor="ctr"/>
                </a:tc>
              </a:tr>
              <a:tr h="814422">
                <a:tc>
                  <a:txBody>
                    <a:bodyPr/>
                    <a:lstStyle/>
                    <a:p>
                      <a:pPr marL="26543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Жобаның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қорытынды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шараларын</a:t>
                      </a: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суретке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түсіру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жетекшілері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Ашық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сабақта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</a:tr>
              <a:tr h="1524084">
                <a:tc>
                  <a:txBody>
                    <a:bodyPr/>
                    <a:lstStyle/>
                    <a:p>
                      <a:pPr marL="26543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Ерекше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көзге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түскен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ата-аналарды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марапаттау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Жоба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жетекшілері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әкімшілік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Ата-аналар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жиналысында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3025" marR="73025" marT="73025" marB="730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3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806</Words>
  <Application>Microsoft Macintosh PowerPoint</Application>
  <PresentationFormat>Экран (4:3)</PresentationFormat>
  <Paragraphs>105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 тамшысының саяхаты</dc:title>
  <dc:creator>Acer</dc:creator>
  <cp:lastModifiedBy>Пользователь Microsoft Office</cp:lastModifiedBy>
  <cp:revision>50</cp:revision>
  <dcterms:created xsi:type="dcterms:W3CDTF">2012-04-04T18:36:50Z</dcterms:created>
  <dcterms:modified xsi:type="dcterms:W3CDTF">2020-01-12T11:11:49Z</dcterms:modified>
</cp:coreProperties>
</file>