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7" r:id="rId4"/>
    <p:sldId id="264" r:id="rId5"/>
    <p:sldId id="265" r:id="rId6"/>
    <p:sldId id="266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" d="100"/>
          <a:sy n="18" d="100"/>
        </p:scale>
        <p:origin x="51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5247F0-0101-416E-8B78-DABCD50D758B}" type="doc">
      <dgm:prSet loTypeId="urn:microsoft.com/office/officeart/2005/8/layout/bProcess3" loCatId="process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E7ED234A-F782-4D7E-9DFB-4832175EC2A7}">
      <dgm:prSet phldrT="[Текст]"/>
      <dgm:spPr/>
      <dgm:t>
        <a:bodyPr/>
        <a:lstStyle/>
        <a:p>
          <a:r>
            <a:rPr lang="kk-KZ" dirty="0" smtClean="0"/>
            <a:t>Ана</a:t>
          </a:r>
          <a:endParaRPr lang="ru-RU" dirty="0"/>
        </a:p>
      </dgm:t>
    </dgm:pt>
    <dgm:pt modelId="{10E33DFC-C450-48B3-B606-2153DCE1EEF8}" type="parTrans" cxnId="{F0C5846E-37AC-4FE6-80AD-3B0EC25B8A00}">
      <dgm:prSet/>
      <dgm:spPr/>
      <dgm:t>
        <a:bodyPr/>
        <a:lstStyle/>
        <a:p>
          <a:endParaRPr lang="ru-RU"/>
        </a:p>
      </dgm:t>
    </dgm:pt>
    <dgm:pt modelId="{A796E431-C2C0-49D1-89C2-1218121537B1}" type="sibTrans" cxnId="{F0C5846E-37AC-4FE6-80AD-3B0EC25B8A00}">
      <dgm:prSet/>
      <dgm:spPr/>
      <dgm:t>
        <a:bodyPr/>
        <a:lstStyle/>
        <a:p>
          <a:endParaRPr lang="ru-RU"/>
        </a:p>
      </dgm:t>
    </dgm:pt>
    <dgm:pt modelId="{37234947-EABD-45C1-97A8-87D9D8982D39}">
      <dgm:prSet phldrT="[Текст]"/>
      <dgm:spPr/>
      <dgm:t>
        <a:bodyPr/>
        <a:lstStyle/>
        <a:p>
          <a:r>
            <a:rPr lang="kk-KZ" dirty="0" smtClean="0"/>
            <a:t>Жұбайы, 3 ұлы соғыста қаза табады</a:t>
          </a:r>
          <a:endParaRPr lang="ru-RU" dirty="0"/>
        </a:p>
      </dgm:t>
    </dgm:pt>
    <dgm:pt modelId="{299DDF61-CD3B-4A80-B37F-4A9568FA3979}" type="parTrans" cxnId="{45DF9094-F453-4CF3-A126-1E553B03D5BD}">
      <dgm:prSet/>
      <dgm:spPr/>
      <dgm:t>
        <a:bodyPr/>
        <a:lstStyle/>
        <a:p>
          <a:endParaRPr lang="ru-RU"/>
        </a:p>
      </dgm:t>
    </dgm:pt>
    <dgm:pt modelId="{21C48DFF-701A-4EA4-9050-BFB74371D520}" type="sibTrans" cxnId="{45DF9094-F453-4CF3-A126-1E553B03D5BD}">
      <dgm:prSet/>
      <dgm:spPr/>
      <dgm:t>
        <a:bodyPr/>
        <a:lstStyle/>
        <a:p>
          <a:endParaRPr lang="ru-RU"/>
        </a:p>
      </dgm:t>
    </dgm:pt>
    <dgm:pt modelId="{E65B9D9A-0CF6-4D41-9F8A-C05F3478002E}">
      <dgm:prSet phldrT="[Текст]"/>
      <dgm:spPr/>
      <dgm:t>
        <a:bodyPr/>
        <a:lstStyle/>
        <a:p>
          <a:r>
            <a:rPr lang="kk-KZ" dirty="0" smtClean="0"/>
            <a:t>кейін келіні қайтыс болады</a:t>
          </a:r>
          <a:endParaRPr lang="ru-RU" dirty="0"/>
        </a:p>
      </dgm:t>
    </dgm:pt>
    <dgm:pt modelId="{94F43178-DBFA-4573-8ACF-07885EC59B6A}" type="parTrans" cxnId="{D4252D0F-9F11-4FCC-A6C4-73EF00F0CA69}">
      <dgm:prSet/>
      <dgm:spPr/>
      <dgm:t>
        <a:bodyPr/>
        <a:lstStyle/>
        <a:p>
          <a:endParaRPr lang="ru-RU"/>
        </a:p>
      </dgm:t>
    </dgm:pt>
    <dgm:pt modelId="{FCA062A5-E828-4B9C-8DD2-41F0F785FC32}" type="sibTrans" cxnId="{D4252D0F-9F11-4FCC-A6C4-73EF00F0CA69}">
      <dgm:prSet/>
      <dgm:spPr/>
      <dgm:t>
        <a:bodyPr/>
        <a:lstStyle/>
        <a:p>
          <a:endParaRPr lang="ru-RU"/>
        </a:p>
      </dgm:t>
    </dgm:pt>
    <dgm:pt modelId="{3FE83136-96A4-4CC6-B6E0-C8E18D6042BD}">
      <dgm:prSet phldrT="[Текст]"/>
      <dgm:spPr/>
      <dgm:t>
        <a:bodyPr/>
        <a:lstStyle/>
        <a:p>
          <a:r>
            <a:rPr lang="kk-KZ" dirty="0" smtClean="0"/>
            <a:t>жалғыз қалады</a:t>
          </a:r>
          <a:endParaRPr lang="ru-RU" dirty="0"/>
        </a:p>
      </dgm:t>
    </dgm:pt>
    <dgm:pt modelId="{3E76ED36-005B-4D96-BDCC-3BB017283F2B}" type="parTrans" cxnId="{6F9194C2-161A-46D7-B588-006ACC4B155C}">
      <dgm:prSet/>
      <dgm:spPr/>
      <dgm:t>
        <a:bodyPr/>
        <a:lstStyle/>
        <a:p>
          <a:endParaRPr lang="ru-RU"/>
        </a:p>
      </dgm:t>
    </dgm:pt>
    <dgm:pt modelId="{F2FAD108-290B-4425-9C22-A5B8A11E90B5}" type="sibTrans" cxnId="{6F9194C2-161A-46D7-B588-006ACC4B155C}">
      <dgm:prSet/>
      <dgm:spPr/>
      <dgm:t>
        <a:bodyPr/>
        <a:lstStyle/>
        <a:p>
          <a:endParaRPr lang="ru-RU"/>
        </a:p>
      </dgm:t>
    </dgm:pt>
    <dgm:pt modelId="{C840E755-9A30-45D6-A0A7-474EA2B388B0}">
      <dgm:prSet phldrT="[Текст]"/>
      <dgm:spPr/>
      <dgm:t>
        <a:bodyPr/>
        <a:lstStyle/>
        <a:p>
          <a:r>
            <a:rPr lang="kk-KZ" dirty="0" smtClean="0"/>
            <a:t>бірақ өмірден түңілмейді</a:t>
          </a:r>
          <a:endParaRPr lang="ru-RU" dirty="0"/>
        </a:p>
      </dgm:t>
    </dgm:pt>
    <dgm:pt modelId="{D5C2DEFA-9264-4154-BD37-0F70B6720B91}" type="parTrans" cxnId="{A4AC819D-8D6A-49C7-AB72-0B464AF45B37}">
      <dgm:prSet/>
      <dgm:spPr/>
      <dgm:t>
        <a:bodyPr/>
        <a:lstStyle/>
        <a:p>
          <a:endParaRPr lang="ru-RU"/>
        </a:p>
      </dgm:t>
    </dgm:pt>
    <dgm:pt modelId="{9B53BB3C-E83A-4960-81C5-D4D1463F1324}" type="sibTrans" cxnId="{A4AC819D-8D6A-49C7-AB72-0B464AF45B37}">
      <dgm:prSet/>
      <dgm:spPr/>
      <dgm:t>
        <a:bodyPr/>
        <a:lstStyle/>
        <a:p>
          <a:endParaRPr lang="ru-RU"/>
        </a:p>
      </dgm:t>
    </dgm:pt>
    <dgm:pt modelId="{093FF6F0-BA5C-4BB8-B06E-217F49EE408B}" type="pres">
      <dgm:prSet presAssocID="{E55247F0-0101-416E-8B78-DABCD50D758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3880C1-8E75-40C5-8A7A-ADF7583D0C64}" type="pres">
      <dgm:prSet presAssocID="{E7ED234A-F782-4D7E-9DFB-4832175EC2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41F0B-1B46-4D21-9B90-DF7FE1317E6C}" type="pres">
      <dgm:prSet presAssocID="{A796E431-C2C0-49D1-89C2-1218121537B1}" presName="sibTrans" presStyleLbl="sibTrans1D1" presStyleIdx="0" presStyleCnt="4"/>
      <dgm:spPr/>
      <dgm:t>
        <a:bodyPr/>
        <a:lstStyle/>
        <a:p>
          <a:endParaRPr lang="ru-RU"/>
        </a:p>
      </dgm:t>
    </dgm:pt>
    <dgm:pt modelId="{A345D97F-0573-4B4B-81EE-AC33FCDB928D}" type="pres">
      <dgm:prSet presAssocID="{A796E431-C2C0-49D1-89C2-1218121537B1}" presName="connectorText" presStyleLbl="sibTrans1D1" presStyleIdx="0" presStyleCnt="4"/>
      <dgm:spPr/>
      <dgm:t>
        <a:bodyPr/>
        <a:lstStyle/>
        <a:p>
          <a:endParaRPr lang="ru-RU"/>
        </a:p>
      </dgm:t>
    </dgm:pt>
    <dgm:pt modelId="{18D013BE-DD95-48DC-AE58-64176A03EC69}" type="pres">
      <dgm:prSet presAssocID="{37234947-EABD-45C1-97A8-87D9D8982D3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AFFCD-C8ED-4831-8AC4-1E9049139227}" type="pres">
      <dgm:prSet presAssocID="{21C48DFF-701A-4EA4-9050-BFB74371D520}" presName="sibTrans" presStyleLbl="sibTrans1D1" presStyleIdx="1" presStyleCnt="4"/>
      <dgm:spPr/>
      <dgm:t>
        <a:bodyPr/>
        <a:lstStyle/>
        <a:p>
          <a:endParaRPr lang="ru-RU"/>
        </a:p>
      </dgm:t>
    </dgm:pt>
    <dgm:pt modelId="{A9B6939E-7298-453B-91E0-148BD242EA76}" type="pres">
      <dgm:prSet presAssocID="{21C48DFF-701A-4EA4-9050-BFB74371D520}" presName="connectorText" presStyleLbl="sibTrans1D1" presStyleIdx="1" presStyleCnt="4"/>
      <dgm:spPr/>
      <dgm:t>
        <a:bodyPr/>
        <a:lstStyle/>
        <a:p>
          <a:endParaRPr lang="ru-RU"/>
        </a:p>
      </dgm:t>
    </dgm:pt>
    <dgm:pt modelId="{AAE12F83-D1CD-4BEC-B654-80A65E9CF640}" type="pres">
      <dgm:prSet presAssocID="{E65B9D9A-0CF6-4D41-9F8A-C05F3478002E}" presName="node" presStyleLbl="node1" presStyleIdx="2" presStyleCnt="5" custLinFactNeighborX="3230" custLinFactNeighborY="18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E131C-4E18-4E53-B761-21C5A5359CF4}" type="pres">
      <dgm:prSet presAssocID="{FCA062A5-E828-4B9C-8DD2-41F0F785FC32}" presName="sibTrans" presStyleLbl="sibTrans1D1" presStyleIdx="2" presStyleCnt="4"/>
      <dgm:spPr/>
      <dgm:t>
        <a:bodyPr/>
        <a:lstStyle/>
        <a:p>
          <a:endParaRPr lang="ru-RU"/>
        </a:p>
      </dgm:t>
    </dgm:pt>
    <dgm:pt modelId="{559A16CD-5F3C-4C4F-A414-31F591B7F731}" type="pres">
      <dgm:prSet presAssocID="{FCA062A5-E828-4B9C-8DD2-41F0F785FC32}" presName="connectorText" presStyleLbl="sibTrans1D1" presStyleIdx="2" presStyleCnt="4"/>
      <dgm:spPr/>
      <dgm:t>
        <a:bodyPr/>
        <a:lstStyle/>
        <a:p>
          <a:endParaRPr lang="ru-RU"/>
        </a:p>
      </dgm:t>
    </dgm:pt>
    <dgm:pt modelId="{752C6AAB-5968-4CD6-AB10-B9D90F6B44A9}" type="pres">
      <dgm:prSet presAssocID="{3FE83136-96A4-4CC6-B6E0-C8E18D6042B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73A1D-B6AD-4A4D-9600-97B587E97D4F}" type="pres">
      <dgm:prSet presAssocID="{F2FAD108-290B-4425-9C22-A5B8A11E90B5}" presName="sibTrans" presStyleLbl="sibTrans1D1" presStyleIdx="3" presStyleCnt="4"/>
      <dgm:spPr/>
      <dgm:t>
        <a:bodyPr/>
        <a:lstStyle/>
        <a:p>
          <a:endParaRPr lang="ru-RU"/>
        </a:p>
      </dgm:t>
    </dgm:pt>
    <dgm:pt modelId="{DC18C851-92F6-4528-A69A-FC2C2467C514}" type="pres">
      <dgm:prSet presAssocID="{F2FAD108-290B-4425-9C22-A5B8A11E90B5}" presName="connectorText" presStyleLbl="sibTrans1D1" presStyleIdx="3" presStyleCnt="4"/>
      <dgm:spPr/>
      <dgm:t>
        <a:bodyPr/>
        <a:lstStyle/>
        <a:p>
          <a:endParaRPr lang="ru-RU"/>
        </a:p>
      </dgm:t>
    </dgm:pt>
    <dgm:pt modelId="{AA5A0B8D-5673-4BE7-9F69-3DEA3CE4B2E5}" type="pres">
      <dgm:prSet presAssocID="{C840E755-9A30-45D6-A0A7-474EA2B388B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C5846E-37AC-4FE6-80AD-3B0EC25B8A00}" srcId="{E55247F0-0101-416E-8B78-DABCD50D758B}" destId="{E7ED234A-F782-4D7E-9DFB-4832175EC2A7}" srcOrd="0" destOrd="0" parTransId="{10E33DFC-C450-48B3-B606-2153DCE1EEF8}" sibTransId="{A796E431-C2C0-49D1-89C2-1218121537B1}"/>
    <dgm:cxn modelId="{A4AC819D-8D6A-49C7-AB72-0B464AF45B37}" srcId="{E55247F0-0101-416E-8B78-DABCD50D758B}" destId="{C840E755-9A30-45D6-A0A7-474EA2B388B0}" srcOrd="4" destOrd="0" parTransId="{D5C2DEFA-9264-4154-BD37-0F70B6720B91}" sibTransId="{9B53BB3C-E83A-4960-81C5-D4D1463F1324}"/>
    <dgm:cxn modelId="{AAA459A2-FF8B-45D3-9F0B-9130A00DBD8D}" type="presOf" srcId="{F2FAD108-290B-4425-9C22-A5B8A11E90B5}" destId="{DC18C851-92F6-4528-A69A-FC2C2467C514}" srcOrd="1" destOrd="0" presId="urn:microsoft.com/office/officeart/2005/8/layout/bProcess3"/>
    <dgm:cxn modelId="{D4252D0F-9F11-4FCC-A6C4-73EF00F0CA69}" srcId="{E55247F0-0101-416E-8B78-DABCD50D758B}" destId="{E65B9D9A-0CF6-4D41-9F8A-C05F3478002E}" srcOrd="2" destOrd="0" parTransId="{94F43178-DBFA-4573-8ACF-07885EC59B6A}" sibTransId="{FCA062A5-E828-4B9C-8DD2-41F0F785FC32}"/>
    <dgm:cxn modelId="{22F809D5-5F76-430A-894D-044575185BC1}" type="presOf" srcId="{E65B9D9A-0CF6-4D41-9F8A-C05F3478002E}" destId="{AAE12F83-D1CD-4BEC-B654-80A65E9CF640}" srcOrd="0" destOrd="0" presId="urn:microsoft.com/office/officeart/2005/8/layout/bProcess3"/>
    <dgm:cxn modelId="{0E381777-3157-43B8-A6B4-DCD36061CB89}" type="presOf" srcId="{E7ED234A-F782-4D7E-9DFB-4832175EC2A7}" destId="{CA3880C1-8E75-40C5-8A7A-ADF7583D0C64}" srcOrd="0" destOrd="0" presId="urn:microsoft.com/office/officeart/2005/8/layout/bProcess3"/>
    <dgm:cxn modelId="{6F9194C2-161A-46D7-B588-006ACC4B155C}" srcId="{E55247F0-0101-416E-8B78-DABCD50D758B}" destId="{3FE83136-96A4-4CC6-B6E0-C8E18D6042BD}" srcOrd="3" destOrd="0" parTransId="{3E76ED36-005B-4D96-BDCC-3BB017283F2B}" sibTransId="{F2FAD108-290B-4425-9C22-A5B8A11E90B5}"/>
    <dgm:cxn modelId="{4785160F-1238-49CC-87A3-249AD020B6A9}" type="presOf" srcId="{FCA062A5-E828-4B9C-8DD2-41F0F785FC32}" destId="{559A16CD-5F3C-4C4F-A414-31F591B7F731}" srcOrd="1" destOrd="0" presId="urn:microsoft.com/office/officeart/2005/8/layout/bProcess3"/>
    <dgm:cxn modelId="{B136232E-DF5C-4F96-8FCA-AB258708D660}" type="presOf" srcId="{C840E755-9A30-45D6-A0A7-474EA2B388B0}" destId="{AA5A0B8D-5673-4BE7-9F69-3DEA3CE4B2E5}" srcOrd="0" destOrd="0" presId="urn:microsoft.com/office/officeart/2005/8/layout/bProcess3"/>
    <dgm:cxn modelId="{E75E256B-FB35-4E84-AE46-7481B8EB26E3}" type="presOf" srcId="{A796E431-C2C0-49D1-89C2-1218121537B1}" destId="{EE141F0B-1B46-4D21-9B90-DF7FE1317E6C}" srcOrd="0" destOrd="0" presId="urn:microsoft.com/office/officeart/2005/8/layout/bProcess3"/>
    <dgm:cxn modelId="{E825BA2A-CD98-4159-AFE9-7137875A2635}" type="presOf" srcId="{21C48DFF-701A-4EA4-9050-BFB74371D520}" destId="{C86AFFCD-C8ED-4831-8AC4-1E9049139227}" srcOrd="0" destOrd="0" presId="urn:microsoft.com/office/officeart/2005/8/layout/bProcess3"/>
    <dgm:cxn modelId="{2411FB12-F348-44DF-B448-98519528E5F0}" type="presOf" srcId="{21C48DFF-701A-4EA4-9050-BFB74371D520}" destId="{A9B6939E-7298-453B-91E0-148BD242EA76}" srcOrd="1" destOrd="0" presId="urn:microsoft.com/office/officeart/2005/8/layout/bProcess3"/>
    <dgm:cxn modelId="{6831A688-D9DC-4D59-BE35-91B2210F2545}" type="presOf" srcId="{37234947-EABD-45C1-97A8-87D9D8982D39}" destId="{18D013BE-DD95-48DC-AE58-64176A03EC69}" srcOrd="0" destOrd="0" presId="urn:microsoft.com/office/officeart/2005/8/layout/bProcess3"/>
    <dgm:cxn modelId="{45DF9094-F453-4CF3-A126-1E553B03D5BD}" srcId="{E55247F0-0101-416E-8B78-DABCD50D758B}" destId="{37234947-EABD-45C1-97A8-87D9D8982D39}" srcOrd="1" destOrd="0" parTransId="{299DDF61-CD3B-4A80-B37F-4A9568FA3979}" sibTransId="{21C48DFF-701A-4EA4-9050-BFB74371D520}"/>
    <dgm:cxn modelId="{03B73E5B-7756-4626-888C-A0E7CB15EA42}" type="presOf" srcId="{FCA062A5-E828-4B9C-8DD2-41F0F785FC32}" destId="{D5FE131C-4E18-4E53-B761-21C5A5359CF4}" srcOrd="0" destOrd="0" presId="urn:microsoft.com/office/officeart/2005/8/layout/bProcess3"/>
    <dgm:cxn modelId="{586F79C2-A5F8-42A4-B628-30B54BE558DF}" type="presOf" srcId="{3FE83136-96A4-4CC6-B6E0-C8E18D6042BD}" destId="{752C6AAB-5968-4CD6-AB10-B9D90F6B44A9}" srcOrd="0" destOrd="0" presId="urn:microsoft.com/office/officeart/2005/8/layout/bProcess3"/>
    <dgm:cxn modelId="{577010BB-BD74-4214-87EE-69C55F8B4CA9}" type="presOf" srcId="{E55247F0-0101-416E-8B78-DABCD50D758B}" destId="{093FF6F0-BA5C-4BB8-B06E-217F49EE408B}" srcOrd="0" destOrd="0" presId="urn:microsoft.com/office/officeart/2005/8/layout/bProcess3"/>
    <dgm:cxn modelId="{F7AFD8C6-ED4F-4353-A4ED-E2AD88ADC3BB}" type="presOf" srcId="{A796E431-C2C0-49D1-89C2-1218121537B1}" destId="{A345D97F-0573-4B4B-81EE-AC33FCDB928D}" srcOrd="1" destOrd="0" presId="urn:microsoft.com/office/officeart/2005/8/layout/bProcess3"/>
    <dgm:cxn modelId="{4DE5E5F0-CFAF-4C12-A6C8-68E2CB377A00}" type="presOf" srcId="{F2FAD108-290B-4425-9C22-A5B8A11E90B5}" destId="{E3A73A1D-B6AD-4A4D-9600-97B587E97D4F}" srcOrd="0" destOrd="0" presId="urn:microsoft.com/office/officeart/2005/8/layout/bProcess3"/>
    <dgm:cxn modelId="{DC99DB95-21C8-406F-BE1D-6BB9460E7F79}" type="presParOf" srcId="{093FF6F0-BA5C-4BB8-B06E-217F49EE408B}" destId="{CA3880C1-8E75-40C5-8A7A-ADF7583D0C64}" srcOrd="0" destOrd="0" presId="urn:microsoft.com/office/officeart/2005/8/layout/bProcess3"/>
    <dgm:cxn modelId="{25751D2A-C251-4245-B1DE-43A4BD325783}" type="presParOf" srcId="{093FF6F0-BA5C-4BB8-B06E-217F49EE408B}" destId="{EE141F0B-1B46-4D21-9B90-DF7FE1317E6C}" srcOrd="1" destOrd="0" presId="urn:microsoft.com/office/officeart/2005/8/layout/bProcess3"/>
    <dgm:cxn modelId="{2B080670-DA45-4DC5-91C5-F5F9BA9DD77B}" type="presParOf" srcId="{EE141F0B-1B46-4D21-9B90-DF7FE1317E6C}" destId="{A345D97F-0573-4B4B-81EE-AC33FCDB928D}" srcOrd="0" destOrd="0" presId="urn:microsoft.com/office/officeart/2005/8/layout/bProcess3"/>
    <dgm:cxn modelId="{E0BDB5CE-2D94-486C-B489-5878EB4B8672}" type="presParOf" srcId="{093FF6F0-BA5C-4BB8-B06E-217F49EE408B}" destId="{18D013BE-DD95-48DC-AE58-64176A03EC69}" srcOrd="2" destOrd="0" presId="urn:microsoft.com/office/officeart/2005/8/layout/bProcess3"/>
    <dgm:cxn modelId="{B2111B19-668C-4C51-B068-91B7FCD2737F}" type="presParOf" srcId="{093FF6F0-BA5C-4BB8-B06E-217F49EE408B}" destId="{C86AFFCD-C8ED-4831-8AC4-1E9049139227}" srcOrd="3" destOrd="0" presId="urn:microsoft.com/office/officeart/2005/8/layout/bProcess3"/>
    <dgm:cxn modelId="{FC6BE6C2-FED9-44C0-820A-20BEEDE47424}" type="presParOf" srcId="{C86AFFCD-C8ED-4831-8AC4-1E9049139227}" destId="{A9B6939E-7298-453B-91E0-148BD242EA76}" srcOrd="0" destOrd="0" presId="urn:microsoft.com/office/officeart/2005/8/layout/bProcess3"/>
    <dgm:cxn modelId="{3EA79501-4570-4EC2-B514-10CD71671A1F}" type="presParOf" srcId="{093FF6F0-BA5C-4BB8-B06E-217F49EE408B}" destId="{AAE12F83-D1CD-4BEC-B654-80A65E9CF640}" srcOrd="4" destOrd="0" presId="urn:microsoft.com/office/officeart/2005/8/layout/bProcess3"/>
    <dgm:cxn modelId="{51857494-DE4F-4781-8E7E-EE884996FE24}" type="presParOf" srcId="{093FF6F0-BA5C-4BB8-B06E-217F49EE408B}" destId="{D5FE131C-4E18-4E53-B761-21C5A5359CF4}" srcOrd="5" destOrd="0" presId="urn:microsoft.com/office/officeart/2005/8/layout/bProcess3"/>
    <dgm:cxn modelId="{45A069D8-EABE-4CCD-9949-2031468BA72E}" type="presParOf" srcId="{D5FE131C-4E18-4E53-B761-21C5A5359CF4}" destId="{559A16CD-5F3C-4C4F-A414-31F591B7F731}" srcOrd="0" destOrd="0" presId="urn:microsoft.com/office/officeart/2005/8/layout/bProcess3"/>
    <dgm:cxn modelId="{499ADB4C-515D-4CE4-A9DE-5C267A036066}" type="presParOf" srcId="{093FF6F0-BA5C-4BB8-B06E-217F49EE408B}" destId="{752C6AAB-5968-4CD6-AB10-B9D90F6B44A9}" srcOrd="6" destOrd="0" presId="urn:microsoft.com/office/officeart/2005/8/layout/bProcess3"/>
    <dgm:cxn modelId="{2D7FD7E3-1D1D-4832-B027-E3F81568B1E1}" type="presParOf" srcId="{093FF6F0-BA5C-4BB8-B06E-217F49EE408B}" destId="{E3A73A1D-B6AD-4A4D-9600-97B587E97D4F}" srcOrd="7" destOrd="0" presId="urn:microsoft.com/office/officeart/2005/8/layout/bProcess3"/>
    <dgm:cxn modelId="{848F9B37-BD29-4011-9CDD-AD464E2CB5F0}" type="presParOf" srcId="{E3A73A1D-B6AD-4A4D-9600-97B587E97D4F}" destId="{DC18C851-92F6-4528-A69A-FC2C2467C514}" srcOrd="0" destOrd="0" presId="urn:microsoft.com/office/officeart/2005/8/layout/bProcess3"/>
    <dgm:cxn modelId="{DB31BA85-8EFE-4A85-B3F9-C8F9386CD57B}" type="presParOf" srcId="{093FF6F0-BA5C-4BB8-B06E-217F49EE408B}" destId="{AA5A0B8D-5673-4BE7-9F69-3DEA3CE4B2E5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CF12B2-0195-4E3A-B2E4-7E2E20AEBE16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E0F847-34D9-4B02-9DA7-20B0F2DBB85C}">
      <dgm:prSet phldrT="[Текст]" custT="1"/>
      <dgm:spPr/>
      <dgm:t>
        <a:bodyPr/>
        <a:lstStyle/>
        <a:p>
          <a:r>
            <a:rPr lang="kk-KZ" sz="5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Жер-Ана</a:t>
          </a:r>
          <a:endParaRPr lang="ru-RU" sz="5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433ACF-E5D2-42E1-8370-E6DA6213EE21}" type="parTrans" cxnId="{3D6110BC-68CB-4102-AF66-63D2AD0F497F}">
      <dgm:prSet/>
      <dgm:spPr/>
      <dgm:t>
        <a:bodyPr/>
        <a:lstStyle/>
        <a:p>
          <a:endParaRPr lang="ru-RU"/>
        </a:p>
      </dgm:t>
    </dgm:pt>
    <dgm:pt modelId="{E7476F3F-A5BF-44CB-A052-E6E52D8F67FC}" type="sibTrans" cxnId="{3D6110BC-68CB-4102-AF66-63D2AD0F497F}">
      <dgm:prSet/>
      <dgm:spPr/>
      <dgm:t>
        <a:bodyPr/>
        <a:lstStyle/>
        <a:p>
          <a:endParaRPr lang="ru-RU"/>
        </a:p>
      </dgm:t>
    </dgm:pt>
    <dgm:pt modelId="{89D4351B-ECE9-4278-9754-33D39E9E3994}">
      <dgm:prSet phldrT="[Текст]" custT="1"/>
      <dgm:spPr/>
      <dgm:t>
        <a:bodyPr/>
        <a:lstStyle/>
        <a:p>
          <a:r>
            <a:rPr lang="kk-KZ" sz="6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Толғанай қайғысын, қуанышын </a:t>
          </a:r>
        </a:p>
        <a:p>
          <a:r>
            <a:rPr lang="kk-KZ" sz="6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айтады</a:t>
          </a:r>
          <a:endParaRPr lang="ru-RU" sz="6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E2F1DC-521D-449B-80B5-723625EC0B01}" type="parTrans" cxnId="{60150BA4-DB72-44DC-96E4-1614E9D92120}">
      <dgm:prSet/>
      <dgm:spPr/>
      <dgm:t>
        <a:bodyPr/>
        <a:lstStyle/>
        <a:p>
          <a:endParaRPr lang="ru-RU"/>
        </a:p>
      </dgm:t>
    </dgm:pt>
    <dgm:pt modelId="{3BD3782E-C357-4A28-A052-F05962FB50EA}" type="sibTrans" cxnId="{60150BA4-DB72-44DC-96E4-1614E9D92120}">
      <dgm:prSet/>
      <dgm:spPr/>
      <dgm:t>
        <a:bodyPr/>
        <a:lstStyle/>
        <a:p>
          <a:endParaRPr lang="ru-RU"/>
        </a:p>
      </dgm:t>
    </dgm:pt>
    <dgm:pt modelId="{5F602809-714B-40C3-AFFA-ECC252DD6297}">
      <dgm:prSet phldrT="[Текст]"/>
      <dgm:spPr/>
      <dgm:t>
        <a:bodyPr/>
        <a:lstStyle/>
        <a:p>
          <a:r>
            <a:rPr lang="kk-KZ" dirty="0" smtClean="0"/>
            <a:t>Толғанайға күш-жігер береді</a:t>
          </a:r>
          <a:endParaRPr lang="ru-RU" dirty="0"/>
        </a:p>
      </dgm:t>
    </dgm:pt>
    <dgm:pt modelId="{17A0500C-4893-4E63-93DB-F13ED5B1C34D}" type="parTrans" cxnId="{0ED0A2BF-EE70-4187-805F-7400AAF18CC6}">
      <dgm:prSet/>
      <dgm:spPr/>
      <dgm:t>
        <a:bodyPr/>
        <a:lstStyle/>
        <a:p>
          <a:endParaRPr lang="ru-RU"/>
        </a:p>
      </dgm:t>
    </dgm:pt>
    <dgm:pt modelId="{ADF6065B-9DB0-41B2-B5F3-F7AE91C8D832}" type="sibTrans" cxnId="{0ED0A2BF-EE70-4187-805F-7400AAF18CC6}">
      <dgm:prSet/>
      <dgm:spPr/>
      <dgm:t>
        <a:bodyPr/>
        <a:lstStyle/>
        <a:p>
          <a:endParaRPr lang="ru-RU"/>
        </a:p>
      </dgm:t>
    </dgm:pt>
    <dgm:pt modelId="{BD3E9723-52F5-4878-9B57-ED45DD5C3E1D}">
      <dgm:prSet phldrT="[Текст]"/>
      <dgm:spPr/>
      <dgm:t>
        <a:bodyPr/>
        <a:lstStyle/>
        <a:p>
          <a:r>
            <a:rPr lang="kk-KZ" dirty="0" smtClean="0"/>
            <a:t>Барша адамзаттың анасы, асыраушысы</a:t>
          </a:r>
          <a:endParaRPr lang="ru-RU" dirty="0"/>
        </a:p>
      </dgm:t>
    </dgm:pt>
    <dgm:pt modelId="{411BD378-91AC-4BF7-A9DA-98E737CCBBAD}" type="parTrans" cxnId="{44062EFC-4A7B-4C25-BB6A-2A547C428BB7}">
      <dgm:prSet/>
      <dgm:spPr/>
      <dgm:t>
        <a:bodyPr/>
        <a:lstStyle/>
        <a:p>
          <a:endParaRPr lang="ru-RU"/>
        </a:p>
      </dgm:t>
    </dgm:pt>
    <dgm:pt modelId="{D46D1590-1A84-4257-9C66-B94B92CF122F}" type="sibTrans" cxnId="{44062EFC-4A7B-4C25-BB6A-2A547C428BB7}">
      <dgm:prSet/>
      <dgm:spPr/>
      <dgm:t>
        <a:bodyPr/>
        <a:lstStyle/>
        <a:p>
          <a:endParaRPr lang="ru-RU"/>
        </a:p>
      </dgm:t>
    </dgm:pt>
    <dgm:pt modelId="{B4CF0385-2CCD-4106-A16F-C13653EAD635}" type="pres">
      <dgm:prSet presAssocID="{BDCF12B2-0195-4E3A-B2E4-7E2E20AEBE1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EA2B1DB-CE51-473B-A5EB-4D13FE489A0B}" type="pres">
      <dgm:prSet presAssocID="{18E0F847-34D9-4B02-9DA7-20B0F2DBB85C}" presName="singleCycle" presStyleCnt="0"/>
      <dgm:spPr/>
    </dgm:pt>
    <dgm:pt modelId="{73E54250-563B-443B-8939-CDFDAEE520FB}" type="pres">
      <dgm:prSet presAssocID="{18E0F847-34D9-4B02-9DA7-20B0F2DBB85C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0E8DB95B-698C-4898-81A1-0B88DF17F558}" type="pres">
      <dgm:prSet presAssocID="{ECE2F1DC-521D-449B-80B5-723625EC0B01}" presName="Name56" presStyleLbl="parChTrans1D2" presStyleIdx="0" presStyleCnt="3"/>
      <dgm:spPr/>
      <dgm:t>
        <a:bodyPr/>
        <a:lstStyle/>
        <a:p>
          <a:endParaRPr lang="ru-RU"/>
        </a:p>
      </dgm:t>
    </dgm:pt>
    <dgm:pt modelId="{63236F4B-4ABF-4B7B-BA9A-4EC066D879DF}" type="pres">
      <dgm:prSet presAssocID="{89D4351B-ECE9-4278-9754-33D39E9E3994}" presName="text0" presStyleLbl="node1" presStyleIdx="1" presStyleCnt="4" custScaleX="556807" custScaleY="184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D12F5-B74D-472D-95F0-E49AD8A9EF19}" type="pres">
      <dgm:prSet presAssocID="{17A0500C-4893-4E63-93DB-F13ED5B1C34D}" presName="Name56" presStyleLbl="parChTrans1D2" presStyleIdx="1" presStyleCnt="3"/>
      <dgm:spPr/>
      <dgm:t>
        <a:bodyPr/>
        <a:lstStyle/>
        <a:p>
          <a:endParaRPr lang="ru-RU"/>
        </a:p>
      </dgm:t>
    </dgm:pt>
    <dgm:pt modelId="{D57BA51E-0483-4D3F-AA05-D0862200951C}" type="pres">
      <dgm:prSet presAssocID="{5F602809-714B-40C3-AFFA-ECC252DD6297}" presName="text0" presStyleLbl="node1" presStyleIdx="2" presStyleCnt="4" custScaleX="321736" custRadScaleRad="121468" custRadScaleInc="-11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11172-C617-451B-A4B1-06A54593AF61}" type="pres">
      <dgm:prSet presAssocID="{411BD378-91AC-4BF7-A9DA-98E737CCBBAD}" presName="Name56" presStyleLbl="parChTrans1D2" presStyleIdx="2" presStyleCnt="3"/>
      <dgm:spPr/>
      <dgm:t>
        <a:bodyPr/>
        <a:lstStyle/>
        <a:p>
          <a:endParaRPr lang="ru-RU"/>
        </a:p>
      </dgm:t>
    </dgm:pt>
    <dgm:pt modelId="{21BBD917-6389-465C-8446-0DD938D86BCC}" type="pres">
      <dgm:prSet presAssocID="{BD3E9723-52F5-4878-9B57-ED45DD5C3E1D}" presName="text0" presStyleLbl="node1" presStyleIdx="3" presStyleCnt="4" custScaleX="276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150BA4-DB72-44DC-96E4-1614E9D92120}" srcId="{18E0F847-34D9-4B02-9DA7-20B0F2DBB85C}" destId="{89D4351B-ECE9-4278-9754-33D39E9E3994}" srcOrd="0" destOrd="0" parTransId="{ECE2F1DC-521D-449B-80B5-723625EC0B01}" sibTransId="{3BD3782E-C357-4A28-A052-F05962FB50EA}"/>
    <dgm:cxn modelId="{A987CB78-84C1-4660-A944-BAF2D76062C2}" type="presOf" srcId="{18E0F847-34D9-4B02-9DA7-20B0F2DBB85C}" destId="{73E54250-563B-443B-8939-CDFDAEE520FB}" srcOrd="0" destOrd="0" presId="urn:microsoft.com/office/officeart/2008/layout/RadialCluster"/>
    <dgm:cxn modelId="{6234BD65-0829-42A7-B9D8-1AA568CB249B}" type="presOf" srcId="{89D4351B-ECE9-4278-9754-33D39E9E3994}" destId="{63236F4B-4ABF-4B7B-BA9A-4EC066D879DF}" srcOrd="0" destOrd="0" presId="urn:microsoft.com/office/officeart/2008/layout/RadialCluster"/>
    <dgm:cxn modelId="{A642F8FC-7104-4E18-8988-3D4DD1218F2F}" type="presOf" srcId="{5F602809-714B-40C3-AFFA-ECC252DD6297}" destId="{D57BA51E-0483-4D3F-AA05-D0862200951C}" srcOrd="0" destOrd="0" presId="urn:microsoft.com/office/officeart/2008/layout/RadialCluster"/>
    <dgm:cxn modelId="{3D6110BC-68CB-4102-AF66-63D2AD0F497F}" srcId="{BDCF12B2-0195-4E3A-B2E4-7E2E20AEBE16}" destId="{18E0F847-34D9-4B02-9DA7-20B0F2DBB85C}" srcOrd="0" destOrd="0" parTransId="{DF433ACF-E5D2-42E1-8370-E6DA6213EE21}" sibTransId="{E7476F3F-A5BF-44CB-A052-E6E52D8F67FC}"/>
    <dgm:cxn modelId="{19ECB868-EFEE-4371-8933-9E6C25B78DE1}" type="presOf" srcId="{ECE2F1DC-521D-449B-80B5-723625EC0B01}" destId="{0E8DB95B-698C-4898-81A1-0B88DF17F558}" srcOrd="0" destOrd="0" presId="urn:microsoft.com/office/officeart/2008/layout/RadialCluster"/>
    <dgm:cxn modelId="{0ED0A2BF-EE70-4187-805F-7400AAF18CC6}" srcId="{18E0F847-34D9-4B02-9DA7-20B0F2DBB85C}" destId="{5F602809-714B-40C3-AFFA-ECC252DD6297}" srcOrd="1" destOrd="0" parTransId="{17A0500C-4893-4E63-93DB-F13ED5B1C34D}" sibTransId="{ADF6065B-9DB0-41B2-B5F3-F7AE91C8D832}"/>
    <dgm:cxn modelId="{050B51FD-9EED-43EE-8904-E2B2407E8995}" type="presOf" srcId="{BD3E9723-52F5-4878-9B57-ED45DD5C3E1D}" destId="{21BBD917-6389-465C-8446-0DD938D86BCC}" srcOrd="0" destOrd="0" presId="urn:microsoft.com/office/officeart/2008/layout/RadialCluster"/>
    <dgm:cxn modelId="{44062EFC-4A7B-4C25-BB6A-2A547C428BB7}" srcId="{18E0F847-34D9-4B02-9DA7-20B0F2DBB85C}" destId="{BD3E9723-52F5-4878-9B57-ED45DD5C3E1D}" srcOrd="2" destOrd="0" parTransId="{411BD378-91AC-4BF7-A9DA-98E737CCBBAD}" sibTransId="{D46D1590-1A84-4257-9C66-B94B92CF122F}"/>
    <dgm:cxn modelId="{AC18EC98-063E-4FC8-A1AA-A7CB6CD6867D}" type="presOf" srcId="{BDCF12B2-0195-4E3A-B2E4-7E2E20AEBE16}" destId="{B4CF0385-2CCD-4106-A16F-C13653EAD635}" srcOrd="0" destOrd="0" presId="urn:microsoft.com/office/officeart/2008/layout/RadialCluster"/>
    <dgm:cxn modelId="{A8B6C006-8DCD-4067-AD9B-8ECB5DC3CC0A}" type="presOf" srcId="{411BD378-91AC-4BF7-A9DA-98E737CCBBAD}" destId="{57A11172-C617-451B-A4B1-06A54593AF61}" srcOrd="0" destOrd="0" presId="urn:microsoft.com/office/officeart/2008/layout/RadialCluster"/>
    <dgm:cxn modelId="{8A8743E6-F635-4850-97B1-989B048E1FC1}" type="presOf" srcId="{17A0500C-4893-4E63-93DB-F13ED5B1C34D}" destId="{B99D12F5-B74D-472D-95F0-E49AD8A9EF19}" srcOrd="0" destOrd="0" presId="urn:microsoft.com/office/officeart/2008/layout/RadialCluster"/>
    <dgm:cxn modelId="{1242D541-D5FD-4E1F-98EE-F063CB8FEF15}" type="presParOf" srcId="{B4CF0385-2CCD-4106-A16F-C13653EAD635}" destId="{8EA2B1DB-CE51-473B-A5EB-4D13FE489A0B}" srcOrd="0" destOrd="0" presId="urn:microsoft.com/office/officeart/2008/layout/RadialCluster"/>
    <dgm:cxn modelId="{9D4C4A43-A110-4F57-B4E4-B17565B7282C}" type="presParOf" srcId="{8EA2B1DB-CE51-473B-A5EB-4D13FE489A0B}" destId="{73E54250-563B-443B-8939-CDFDAEE520FB}" srcOrd="0" destOrd="0" presId="urn:microsoft.com/office/officeart/2008/layout/RadialCluster"/>
    <dgm:cxn modelId="{86E631F4-BEB4-4DE9-9040-32FF95F0F487}" type="presParOf" srcId="{8EA2B1DB-CE51-473B-A5EB-4D13FE489A0B}" destId="{0E8DB95B-698C-4898-81A1-0B88DF17F558}" srcOrd="1" destOrd="0" presId="urn:microsoft.com/office/officeart/2008/layout/RadialCluster"/>
    <dgm:cxn modelId="{39C3DAEF-310D-4F2F-9135-AD548C7B873D}" type="presParOf" srcId="{8EA2B1DB-CE51-473B-A5EB-4D13FE489A0B}" destId="{63236F4B-4ABF-4B7B-BA9A-4EC066D879DF}" srcOrd="2" destOrd="0" presId="urn:microsoft.com/office/officeart/2008/layout/RadialCluster"/>
    <dgm:cxn modelId="{9D4A044D-C878-4B9C-A91D-8373969388B8}" type="presParOf" srcId="{8EA2B1DB-CE51-473B-A5EB-4D13FE489A0B}" destId="{B99D12F5-B74D-472D-95F0-E49AD8A9EF19}" srcOrd="3" destOrd="0" presId="urn:microsoft.com/office/officeart/2008/layout/RadialCluster"/>
    <dgm:cxn modelId="{26B5FF24-8273-4DBA-953E-36867D2EE315}" type="presParOf" srcId="{8EA2B1DB-CE51-473B-A5EB-4D13FE489A0B}" destId="{D57BA51E-0483-4D3F-AA05-D0862200951C}" srcOrd="4" destOrd="0" presId="urn:microsoft.com/office/officeart/2008/layout/RadialCluster"/>
    <dgm:cxn modelId="{75278CB4-7280-4335-9F17-F1AB42A2DA2C}" type="presParOf" srcId="{8EA2B1DB-CE51-473B-A5EB-4D13FE489A0B}" destId="{57A11172-C617-451B-A4B1-06A54593AF61}" srcOrd="5" destOrd="0" presId="urn:microsoft.com/office/officeart/2008/layout/RadialCluster"/>
    <dgm:cxn modelId="{A957FCD5-00B0-459A-A0FB-D9093A69AD94}" type="presParOf" srcId="{8EA2B1DB-CE51-473B-A5EB-4D13FE489A0B}" destId="{21BBD917-6389-465C-8446-0DD938D86BCC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141F0B-1B46-4D21-9B90-DF7FE1317E6C}">
      <dsp:nvSpPr>
        <dsp:cNvPr id="0" name=""/>
        <dsp:cNvSpPr/>
      </dsp:nvSpPr>
      <dsp:spPr>
        <a:xfrm>
          <a:off x="3287286" y="917954"/>
          <a:ext cx="70640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6409" y="45720"/>
              </a:lnTo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22065" y="959989"/>
        <a:ext cx="36850" cy="7370"/>
      </dsp:txXfrm>
    </dsp:sp>
    <dsp:sp modelId="{CA3880C1-8E75-40C5-8A7A-ADF7583D0C64}">
      <dsp:nvSpPr>
        <dsp:cNvPr id="0" name=""/>
        <dsp:cNvSpPr/>
      </dsp:nvSpPr>
      <dsp:spPr>
        <a:xfrm>
          <a:off x="84699" y="2357"/>
          <a:ext cx="3204387" cy="19226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Ана</a:t>
          </a:r>
          <a:endParaRPr lang="ru-RU" sz="3400" kern="1200" dirty="0"/>
        </a:p>
      </dsp:txBody>
      <dsp:txXfrm>
        <a:off x="84699" y="2357"/>
        <a:ext cx="3204387" cy="1922632"/>
      </dsp:txXfrm>
    </dsp:sp>
    <dsp:sp modelId="{C86AFFCD-C8ED-4831-8AC4-1E9049139227}">
      <dsp:nvSpPr>
        <dsp:cNvPr id="0" name=""/>
        <dsp:cNvSpPr/>
      </dsp:nvSpPr>
      <dsp:spPr>
        <a:xfrm>
          <a:off x="7228683" y="963674"/>
          <a:ext cx="791108" cy="3548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12654" y="0"/>
              </a:lnTo>
              <a:lnTo>
                <a:pt x="412654" y="354898"/>
              </a:lnTo>
              <a:lnTo>
                <a:pt x="791108" y="354898"/>
              </a:lnTo>
            </a:path>
          </a:pathLst>
        </a:custGeom>
        <a:noFill/>
        <a:ln w="9525" cap="flat" cmpd="sng" algn="ctr">
          <a:solidFill>
            <a:schemeClr val="accent1">
              <a:shade val="90000"/>
              <a:hueOff val="-205106"/>
              <a:satOff val="-767"/>
              <a:lumOff val="9549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601860" y="1137438"/>
        <a:ext cx="44753" cy="7370"/>
      </dsp:txXfrm>
    </dsp:sp>
    <dsp:sp modelId="{18D013BE-DD95-48DC-AE58-64176A03EC69}">
      <dsp:nvSpPr>
        <dsp:cNvPr id="0" name=""/>
        <dsp:cNvSpPr/>
      </dsp:nvSpPr>
      <dsp:spPr>
        <a:xfrm>
          <a:off x="4026095" y="2357"/>
          <a:ext cx="3204387" cy="1922632"/>
        </a:xfrm>
        <a:prstGeom prst="rect">
          <a:avLst/>
        </a:prstGeom>
        <a:solidFill>
          <a:schemeClr val="accent1">
            <a:shade val="80000"/>
            <a:hueOff val="-153821"/>
            <a:satOff val="-696"/>
            <a:lumOff val="781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Жұбайы, 3 ұлы соғыста қаза табады</a:t>
          </a:r>
          <a:endParaRPr lang="ru-RU" sz="3400" kern="1200" dirty="0"/>
        </a:p>
      </dsp:txBody>
      <dsp:txXfrm>
        <a:off x="4026095" y="2357"/>
        <a:ext cx="3204387" cy="1922632"/>
      </dsp:txXfrm>
    </dsp:sp>
    <dsp:sp modelId="{D5FE131C-4E18-4E53-B761-21C5A5359CF4}">
      <dsp:nvSpPr>
        <dsp:cNvPr id="0" name=""/>
        <dsp:cNvSpPr/>
      </dsp:nvSpPr>
      <dsp:spPr>
        <a:xfrm>
          <a:off x="1686892" y="2278089"/>
          <a:ext cx="7967492" cy="351510"/>
        </a:xfrm>
        <a:custGeom>
          <a:avLst/>
          <a:gdLst/>
          <a:ahLst/>
          <a:cxnLst/>
          <a:rect l="0" t="0" r="0" b="0"/>
          <a:pathLst>
            <a:path>
              <a:moveTo>
                <a:pt x="7967492" y="0"/>
              </a:moveTo>
              <a:lnTo>
                <a:pt x="7967492" y="192855"/>
              </a:lnTo>
              <a:lnTo>
                <a:pt x="0" y="192855"/>
              </a:lnTo>
              <a:lnTo>
                <a:pt x="0" y="351510"/>
              </a:lnTo>
            </a:path>
          </a:pathLst>
        </a:custGeom>
        <a:noFill/>
        <a:ln w="9525" cap="flat" cmpd="sng" algn="ctr">
          <a:solidFill>
            <a:schemeClr val="accent1">
              <a:shade val="90000"/>
              <a:hueOff val="-410213"/>
              <a:satOff val="-1534"/>
              <a:lumOff val="19098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471222" y="2450159"/>
        <a:ext cx="398832" cy="7370"/>
      </dsp:txXfrm>
    </dsp:sp>
    <dsp:sp modelId="{AAE12F83-D1CD-4BEC-B654-80A65E9CF640}">
      <dsp:nvSpPr>
        <dsp:cNvPr id="0" name=""/>
        <dsp:cNvSpPr/>
      </dsp:nvSpPr>
      <dsp:spPr>
        <a:xfrm>
          <a:off x="8052191" y="357256"/>
          <a:ext cx="3204387" cy="1922632"/>
        </a:xfrm>
        <a:prstGeom prst="rect">
          <a:avLst/>
        </a:prstGeom>
        <a:solidFill>
          <a:schemeClr val="accent1">
            <a:shade val="80000"/>
            <a:hueOff val="-307642"/>
            <a:satOff val="-1392"/>
            <a:lumOff val="1562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кейін келіні қайтыс болады</a:t>
          </a:r>
          <a:endParaRPr lang="ru-RU" sz="3400" kern="1200" dirty="0"/>
        </a:p>
      </dsp:txBody>
      <dsp:txXfrm>
        <a:off x="8052191" y="357256"/>
        <a:ext cx="3204387" cy="1922632"/>
      </dsp:txXfrm>
    </dsp:sp>
    <dsp:sp modelId="{E3A73A1D-B6AD-4A4D-9600-97B587E97D4F}">
      <dsp:nvSpPr>
        <dsp:cNvPr id="0" name=""/>
        <dsp:cNvSpPr/>
      </dsp:nvSpPr>
      <dsp:spPr>
        <a:xfrm>
          <a:off x="3287286" y="3577595"/>
          <a:ext cx="70640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6409" y="45720"/>
              </a:lnTo>
            </a:path>
          </a:pathLst>
        </a:custGeom>
        <a:noFill/>
        <a:ln w="9525" cap="flat" cmpd="sng" algn="ctr">
          <a:solidFill>
            <a:schemeClr val="accent1">
              <a:shade val="90000"/>
              <a:hueOff val="-615319"/>
              <a:satOff val="-2301"/>
              <a:lumOff val="28647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22065" y="3619630"/>
        <a:ext cx="36850" cy="7370"/>
      </dsp:txXfrm>
    </dsp:sp>
    <dsp:sp modelId="{752C6AAB-5968-4CD6-AB10-B9D90F6B44A9}">
      <dsp:nvSpPr>
        <dsp:cNvPr id="0" name=""/>
        <dsp:cNvSpPr/>
      </dsp:nvSpPr>
      <dsp:spPr>
        <a:xfrm>
          <a:off x="84699" y="2661999"/>
          <a:ext cx="3204387" cy="1922632"/>
        </a:xfrm>
        <a:prstGeom prst="rect">
          <a:avLst/>
        </a:prstGeom>
        <a:solidFill>
          <a:schemeClr val="accent1">
            <a:shade val="80000"/>
            <a:hueOff val="-461462"/>
            <a:satOff val="-2087"/>
            <a:lumOff val="2343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жалғыз қалады</a:t>
          </a:r>
          <a:endParaRPr lang="ru-RU" sz="3400" kern="1200" dirty="0"/>
        </a:p>
      </dsp:txBody>
      <dsp:txXfrm>
        <a:off x="84699" y="2661999"/>
        <a:ext cx="3204387" cy="1922632"/>
      </dsp:txXfrm>
    </dsp:sp>
    <dsp:sp modelId="{AA5A0B8D-5673-4BE7-9F69-3DEA3CE4B2E5}">
      <dsp:nvSpPr>
        <dsp:cNvPr id="0" name=""/>
        <dsp:cNvSpPr/>
      </dsp:nvSpPr>
      <dsp:spPr>
        <a:xfrm>
          <a:off x="4026095" y="2661999"/>
          <a:ext cx="3204387" cy="1922632"/>
        </a:xfrm>
        <a:prstGeom prst="rect">
          <a:avLst/>
        </a:prstGeom>
        <a:solidFill>
          <a:schemeClr val="accent1">
            <a:shade val="80000"/>
            <a:hueOff val="-615283"/>
            <a:satOff val="-2783"/>
            <a:lumOff val="3124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бірақ өмірден түңілмейді</a:t>
          </a:r>
          <a:endParaRPr lang="ru-RU" sz="3400" kern="1200" dirty="0"/>
        </a:p>
      </dsp:txBody>
      <dsp:txXfrm>
        <a:off x="4026095" y="2661999"/>
        <a:ext cx="3204387" cy="19226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54250-563B-443B-8939-CDFDAEE520FB}">
      <dsp:nvSpPr>
        <dsp:cNvPr id="0" name=""/>
        <dsp:cNvSpPr/>
      </dsp:nvSpPr>
      <dsp:spPr>
        <a:xfrm>
          <a:off x="4912192" y="3481631"/>
          <a:ext cx="2057400" cy="2057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5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Жер-Ана</a:t>
          </a:r>
          <a:endParaRPr lang="ru-RU" sz="5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12626" y="3582065"/>
        <a:ext cx="1856532" cy="1856532"/>
      </dsp:txXfrm>
    </dsp:sp>
    <dsp:sp modelId="{0E8DB95B-698C-4898-81A1-0B88DF17F558}">
      <dsp:nvSpPr>
        <dsp:cNvPr id="0" name=""/>
        <dsp:cNvSpPr/>
      </dsp:nvSpPr>
      <dsp:spPr>
        <a:xfrm rot="16200000">
          <a:off x="5510356" y="3051096"/>
          <a:ext cx="86107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107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236F4B-4ABF-4B7B-BA9A-4EC066D879DF}">
      <dsp:nvSpPr>
        <dsp:cNvPr id="0" name=""/>
        <dsp:cNvSpPr/>
      </dsp:nvSpPr>
      <dsp:spPr>
        <a:xfrm>
          <a:off x="2103217" y="77884"/>
          <a:ext cx="7675350" cy="25426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Толғанай қайғысын, қуанышын </a:t>
          </a:r>
        </a:p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айтады</a:t>
          </a:r>
          <a:endParaRPr lang="ru-RU" sz="6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7340" y="202007"/>
        <a:ext cx="7427104" cy="2294430"/>
      </dsp:txXfrm>
    </dsp:sp>
    <dsp:sp modelId="{B99D12F5-B74D-472D-95F0-E49AD8A9EF19}">
      <dsp:nvSpPr>
        <dsp:cNvPr id="0" name=""/>
        <dsp:cNvSpPr/>
      </dsp:nvSpPr>
      <dsp:spPr>
        <a:xfrm rot="1399608">
          <a:off x="6929586" y="5147736"/>
          <a:ext cx="97888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888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7BA51E-0483-4D3F-AA05-D0862200951C}">
      <dsp:nvSpPr>
        <dsp:cNvPr id="0" name=""/>
        <dsp:cNvSpPr/>
      </dsp:nvSpPr>
      <dsp:spPr>
        <a:xfrm>
          <a:off x="7249275" y="5341542"/>
          <a:ext cx="4434995" cy="1378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/>
            <a:t>Толғанайға күш-жігер береді</a:t>
          </a:r>
          <a:endParaRPr lang="ru-RU" sz="3400" kern="1200" dirty="0"/>
        </a:p>
      </dsp:txBody>
      <dsp:txXfrm>
        <a:off x="7316566" y="5408833"/>
        <a:ext cx="4300413" cy="1243876"/>
      </dsp:txXfrm>
    </dsp:sp>
    <dsp:sp modelId="{57A11172-C617-451B-A4B1-06A54593AF61}">
      <dsp:nvSpPr>
        <dsp:cNvPr id="0" name=""/>
        <dsp:cNvSpPr/>
      </dsp:nvSpPr>
      <dsp:spPr>
        <a:xfrm rot="9000000">
          <a:off x="4357226" y="5252954"/>
          <a:ext cx="59481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9481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BBD917-6389-465C-8446-0DD938D86BCC}">
      <dsp:nvSpPr>
        <dsp:cNvPr id="0" name=""/>
        <dsp:cNvSpPr/>
      </dsp:nvSpPr>
      <dsp:spPr>
        <a:xfrm>
          <a:off x="1296008" y="5401657"/>
          <a:ext cx="3814565" cy="1378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/>
            <a:t>Барша адамзаттың анасы, асыраушысы</a:t>
          </a:r>
          <a:endParaRPr lang="ru-RU" sz="2800" kern="1200" dirty="0"/>
        </a:p>
      </dsp:txBody>
      <dsp:txXfrm>
        <a:off x="1363299" y="5468948"/>
        <a:ext cx="3679983" cy="1243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C3264-F098-4FA4-987F-5AA996A10A0D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3872E-52D8-44C4-B2BC-1661DF56C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81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F5CA9-A527-4EA6-B2A9-C4C067B5366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20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3872E-52D8-44C4-B2BC-1661DF56C09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8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530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8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6753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944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100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73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6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7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81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22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551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4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09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69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0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15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EB23-46FD-493F-990E-D3FDA51528CA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B2012-067D-4A9D-BDB7-FFFA0C03C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0619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06240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kk-KZ" dirty="0" smtClean="0"/>
              <a:t>қпанның жиырма бесі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3042" y="2968052"/>
            <a:ext cx="8559383" cy="1109273"/>
          </a:xfrm>
        </p:spPr>
        <p:txBody>
          <a:bodyPr>
            <a:noAutofit/>
          </a:bodyPr>
          <a:lstStyle/>
          <a:p>
            <a:r>
              <a:rPr lang="kk-KZ" sz="4000" dirty="0" smtClean="0"/>
              <a:t>2-сабақ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043" y="2235799"/>
            <a:ext cx="5889246" cy="2773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812" y="4093265"/>
            <a:ext cx="4327707" cy="2636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893" y="3968246"/>
            <a:ext cx="4554107" cy="28897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b="28059"/>
          <a:stretch/>
        </p:blipFill>
        <p:spPr>
          <a:xfrm>
            <a:off x="0" y="4093265"/>
            <a:ext cx="3670110" cy="2636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015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8-тапсырма, 57-бет. Жазылым.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8" b="55488"/>
          <a:stretch/>
        </p:blipFill>
        <p:spPr>
          <a:xfrm>
            <a:off x="1184225" y="2398426"/>
            <a:ext cx="9593704" cy="40773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080" y="666821"/>
            <a:ext cx="1079086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Оқу тапсырмасы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000" smtClean="0"/>
              <a:t>Сөздік </a:t>
            </a:r>
            <a:r>
              <a:rPr lang="kk-KZ" sz="4000" smtClean="0"/>
              <a:t>жаттау;</a:t>
            </a:r>
            <a:endParaRPr lang="kk-KZ" sz="4000" dirty="0" smtClean="0"/>
          </a:p>
        </p:txBody>
      </p:sp>
    </p:spTree>
    <p:extLst>
      <p:ext uri="{BB962C8B-B14F-4D97-AF65-F5344CB8AC3E}">
        <p14:creationId xmlns:p14="http://schemas.microsoft.com/office/powerpoint/2010/main" val="28300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5400" dirty="0" smtClean="0"/>
              <a:t>Бүгін        сабақта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3200" dirty="0" smtClean="0"/>
              <a:t>1. Ш.Айтматов. «Жер-Ана» повесі  туралы, </a:t>
            </a:r>
            <a:r>
              <a:rPr lang="kk-KZ" sz="3200" dirty="0"/>
              <a:t>ж</a:t>
            </a:r>
            <a:r>
              <a:rPr lang="kk-KZ" sz="3200" dirty="0" smtClean="0"/>
              <a:t>аңа  </a:t>
            </a:r>
            <a:r>
              <a:rPr lang="kk-KZ" sz="3200" dirty="0"/>
              <a:t>сөздерді қайталаймыз</a:t>
            </a:r>
            <a:r>
              <a:rPr lang="kk-KZ" sz="3200" dirty="0" smtClean="0"/>
              <a:t>;</a:t>
            </a:r>
          </a:p>
          <a:p>
            <a:r>
              <a:rPr lang="kk-KZ" sz="3200" dirty="0" smtClean="0"/>
              <a:t>2. </a:t>
            </a:r>
            <a:r>
              <a:rPr lang="kk-KZ" sz="3200" dirty="0"/>
              <a:t>«Жер-Ана» повесінен </a:t>
            </a:r>
            <a:r>
              <a:rPr lang="kk-KZ" sz="3200" dirty="0" smtClean="0"/>
              <a:t>сұрақтарға жауап береміз;</a:t>
            </a:r>
          </a:p>
          <a:p>
            <a:r>
              <a:rPr lang="kk-KZ" sz="3200" dirty="0" smtClean="0"/>
              <a:t>3. Сұрақтарды пайдаланып, диалог құрастырамыз;</a:t>
            </a:r>
          </a:p>
          <a:p>
            <a:r>
              <a:rPr lang="kk-KZ" sz="3200" dirty="0" smtClean="0"/>
              <a:t>4. Тілдесімге түсеміз;</a:t>
            </a:r>
          </a:p>
        </p:txBody>
      </p:sp>
    </p:spTree>
    <p:extLst>
      <p:ext uri="{BB962C8B-B14F-4D97-AF65-F5344CB8AC3E}">
        <p14:creationId xmlns:p14="http://schemas.microsoft.com/office/powerpoint/2010/main" val="1835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Қайталаймыз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kk-KZ" sz="4000" b="1" dirty="0"/>
              <a:t>Тілеп алған </a:t>
            </a:r>
            <a:endParaRPr lang="kk-KZ" sz="4000" b="1" dirty="0" smtClean="0"/>
          </a:p>
          <a:p>
            <a:pPr lvl="0"/>
            <a:r>
              <a:rPr lang="kk-KZ" sz="4000" b="1" dirty="0" smtClean="0"/>
              <a:t>Ананың </a:t>
            </a:r>
            <a:r>
              <a:rPr lang="kk-KZ" sz="4000" b="1" dirty="0"/>
              <a:t>ақ сүтін </a:t>
            </a:r>
            <a:r>
              <a:rPr lang="kk-KZ" sz="4000" b="1" dirty="0" smtClean="0"/>
              <a:t>ақтау</a:t>
            </a:r>
          </a:p>
          <a:p>
            <a:pPr lvl="0"/>
            <a:r>
              <a:rPr lang="kk-KZ" sz="4000" b="1" dirty="0" smtClean="0"/>
              <a:t>Зұлымдық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594122" y="2336873"/>
            <a:ext cx="5378677" cy="3599316"/>
          </a:xfrm>
        </p:spPr>
        <p:txBody>
          <a:bodyPr>
            <a:normAutofit/>
          </a:bodyPr>
          <a:lstStyle/>
          <a:p>
            <a:pPr lvl="0"/>
            <a:r>
              <a:rPr lang="kk-KZ" sz="4800" b="1" dirty="0"/>
              <a:t>Ерлік  көрсету </a:t>
            </a:r>
          </a:p>
          <a:p>
            <a:pPr lvl="0"/>
            <a:r>
              <a:rPr lang="kk-KZ" sz="4800" b="1" dirty="0"/>
              <a:t>Талқандаймын </a:t>
            </a:r>
          </a:p>
          <a:p>
            <a:pPr lvl="0"/>
            <a:r>
              <a:rPr lang="kk-KZ" sz="4800" b="1" dirty="0"/>
              <a:t>Өз  еркіммен</a:t>
            </a:r>
            <a:endParaRPr lang="ru-RU" sz="4800" dirty="0"/>
          </a:p>
          <a:p>
            <a:pPr lvl="0"/>
            <a:r>
              <a:rPr lang="kk-KZ" sz="4800" b="1" dirty="0"/>
              <a:t>Жоқтама  </a:t>
            </a:r>
            <a:endParaRPr lang="ru-RU" sz="4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11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                                              Қайталаймыз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800" dirty="0" smtClean="0"/>
              <a:t>1. Ш.Айтматов кім?</a:t>
            </a:r>
            <a:endParaRPr lang="ru-RU" sz="2800" dirty="0"/>
          </a:p>
          <a:p>
            <a:r>
              <a:rPr lang="kk-KZ" sz="2800" dirty="0" smtClean="0"/>
              <a:t>2. Ш.Айтматовтың қандай шығармалары бар?</a:t>
            </a:r>
          </a:p>
          <a:p>
            <a:r>
              <a:rPr lang="kk-KZ" sz="2800" dirty="0" smtClean="0"/>
              <a:t>3. «Жер-Ана» повесі нені баяндайды</a:t>
            </a:r>
            <a:r>
              <a:rPr lang="ru-RU" sz="2800" dirty="0" smtClean="0"/>
              <a:t>?</a:t>
            </a:r>
          </a:p>
          <a:p>
            <a:r>
              <a:rPr lang="kk-KZ" sz="2800" dirty="0" smtClean="0"/>
              <a:t>4. Негізгі кейіпкері кім?</a:t>
            </a:r>
          </a:p>
          <a:p>
            <a:r>
              <a:rPr lang="kk-KZ" sz="2800" dirty="0" smtClean="0"/>
              <a:t>5. Толғанай не себепті жалғыз қалады?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338" y="2180496"/>
            <a:ext cx="3670110" cy="46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2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0010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</a:t>
            </a:r>
            <a:r>
              <a:rPr lang="kk-KZ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ғанай</a:t>
            </a:r>
            <a:br>
              <a:rPr lang="kk-KZ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graphicFrame>
        <p:nvGraphicFramePr>
          <p:cNvPr id="16" name="Схема 15"/>
          <p:cNvGraphicFramePr/>
          <p:nvPr>
            <p:extLst/>
          </p:nvPr>
        </p:nvGraphicFramePr>
        <p:xfrm>
          <a:off x="457199" y="1993692"/>
          <a:ext cx="11256579" cy="4586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12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CA3880C1-8E75-40C5-8A7A-ADF7583D0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graphicEl>
                                              <a:dgm id="{CA3880C1-8E75-40C5-8A7A-ADF7583D0C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EE141F0B-1B46-4D21-9B90-DF7FE1317E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dgm id="{EE141F0B-1B46-4D21-9B90-DF7FE1317E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18D013BE-DD95-48DC-AE58-64176A03EC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>
                                            <p:graphicEl>
                                              <a:dgm id="{18D013BE-DD95-48DC-AE58-64176A03EC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C86AFFCD-C8ED-4831-8AC4-1E9049139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graphicEl>
                                              <a:dgm id="{C86AFFCD-C8ED-4831-8AC4-1E9049139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AE12F83-D1CD-4BEC-B654-80A65E9CF6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graphicEl>
                                              <a:dgm id="{AAE12F83-D1CD-4BEC-B654-80A65E9CF6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D5FE131C-4E18-4E53-B761-21C5A5359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graphicEl>
                                              <a:dgm id="{D5FE131C-4E18-4E53-B761-21C5A5359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752C6AAB-5968-4CD6-AB10-B9D90F6B44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>
                                            <p:graphicEl>
                                              <a:dgm id="{752C6AAB-5968-4CD6-AB10-B9D90F6B44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E3A73A1D-B6AD-4A4D-9600-97B587E97D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>
                                            <p:graphicEl>
                                              <a:dgm id="{E3A73A1D-B6AD-4A4D-9600-97B587E97D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A5A0B8D-5673-4BE7-9F69-3DEA3CE4B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>
                                            <p:graphicEl>
                                              <a:dgm id="{AA5A0B8D-5673-4BE7-9F69-3DEA3CE4B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4958"/>
          </a:xfrm>
        </p:spPr>
        <p:txBody>
          <a:bodyPr>
            <a:normAutofit/>
          </a:bodyPr>
          <a:lstStyle/>
          <a:p>
            <a:pPr algn="ctr"/>
            <a:r>
              <a:rPr lang="kk-KZ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Жер-Ана</a:t>
            </a:r>
            <a:br>
              <a:rPr lang="kk-KZ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/>
              <a:t/>
            </a:r>
            <a:br>
              <a:rPr lang="kk-KZ" dirty="0"/>
            </a:b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0" y="31531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195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3E54250-563B-443B-8939-CDFDAEE52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73E54250-563B-443B-8939-CDFDAEE52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E8DB95B-698C-4898-81A1-0B88DF17F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0E8DB95B-698C-4898-81A1-0B88DF17F5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3236F4B-4ABF-4B7B-BA9A-4EC066D87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63236F4B-4ABF-4B7B-BA9A-4EC066D879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99D12F5-B74D-472D-95F0-E49AD8A9EF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B99D12F5-B74D-472D-95F0-E49AD8A9EF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7BA51E-0483-4D3F-AA05-D086220095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D57BA51E-0483-4D3F-AA05-D086220095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A11172-C617-451B-A4B1-06A54593AF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57A11172-C617-451B-A4B1-06A54593AF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BBD917-6389-465C-8446-0DD938D86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21BBD917-6389-465C-8446-0DD938D86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Қайталаймыз. Майсалбектің хаты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3600" b="1" dirty="0"/>
              <a:t>Толғанайдың неше ұлы бар еді?</a:t>
            </a:r>
            <a:endParaRPr lang="ru-RU" sz="3600" dirty="0"/>
          </a:p>
          <a:p>
            <a:pPr lvl="0"/>
            <a:r>
              <a:rPr lang="kk-KZ" sz="3600" b="1" dirty="0"/>
              <a:t>Майсалбек не себепті анасымен қоштасады?</a:t>
            </a:r>
            <a:endParaRPr lang="ru-RU" sz="3600" dirty="0"/>
          </a:p>
          <a:p>
            <a:pPr lvl="0"/>
            <a:r>
              <a:rPr lang="kk-KZ" sz="3600" b="1" dirty="0"/>
              <a:t>Майсалбек қандай адам болды?</a:t>
            </a:r>
            <a:endParaRPr lang="ru-RU" sz="3600" dirty="0"/>
          </a:p>
          <a:p>
            <a:pPr lvl="0"/>
            <a:r>
              <a:rPr lang="kk-KZ" sz="3600" b="1" dirty="0"/>
              <a:t>Майсалбек хатында не жазды?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623" y="4136531"/>
            <a:ext cx="3800475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27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4-тапсырма, 56-бет. Айтылым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9" t="41757" r="9375" b="42740"/>
          <a:stretch/>
        </p:blipFill>
        <p:spPr>
          <a:xfrm>
            <a:off x="1004341" y="2293495"/>
            <a:ext cx="10134714" cy="40173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люс 2"/>
          <p:cNvSpPr/>
          <p:nvPr/>
        </p:nvSpPr>
        <p:spPr>
          <a:xfrm>
            <a:off x="9545781" y="3783655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8638309" y="4178850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люс 5"/>
          <p:cNvSpPr/>
          <p:nvPr/>
        </p:nvSpPr>
        <p:spPr>
          <a:xfrm>
            <a:off x="9564745" y="4545994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8666017" y="5037036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8666017" y="5271769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люс 8"/>
          <p:cNvSpPr/>
          <p:nvPr/>
        </p:nvSpPr>
        <p:spPr>
          <a:xfrm>
            <a:off x="9698181" y="5687405"/>
            <a:ext cx="304800" cy="4156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98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6-тапсырма, 56-бет. Айтылым.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" t="66561" r="16113" b="12769"/>
          <a:stretch/>
        </p:blipFill>
        <p:spPr>
          <a:xfrm>
            <a:off x="900261" y="2503357"/>
            <a:ext cx="9173980" cy="36276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Шеврон 2"/>
          <p:cNvSpPr/>
          <p:nvPr/>
        </p:nvSpPr>
        <p:spPr>
          <a:xfrm>
            <a:off x="4087091" y="3214255"/>
            <a:ext cx="484632" cy="31865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4087091" y="3883446"/>
            <a:ext cx="484632" cy="31865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4183796" y="4393310"/>
            <a:ext cx="484632" cy="31865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еврон 6"/>
          <p:cNvSpPr/>
          <p:nvPr/>
        </p:nvSpPr>
        <p:spPr>
          <a:xfrm>
            <a:off x="4169664" y="4703660"/>
            <a:ext cx="484632" cy="31865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Шеврон 7"/>
          <p:cNvSpPr/>
          <p:nvPr/>
        </p:nvSpPr>
        <p:spPr>
          <a:xfrm>
            <a:off x="4087091" y="5022314"/>
            <a:ext cx="484632" cy="31865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5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110</TotalTime>
  <Words>179</Words>
  <Application>Microsoft Office PowerPoint</Application>
  <PresentationFormat>Широкоэкранный</PresentationFormat>
  <Paragraphs>45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Берлин</vt:lpstr>
      <vt:lpstr>Ақпанның жиырма бесі</vt:lpstr>
      <vt:lpstr>Бүгін        сабақта</vt:lpstr>
      <vt:lpstr>Қайталаймыз </vt:lpstr>
      <vt:lpstr>                                              Қайталаймыз </vt:lpstr>
      <vt:lpstr>Толғанай        </vt:lpstr>
      <vt:lpstr>Жер-Ана       </vt:lpstr>
      <vt:lpstr>Қайталаймыз. Майсалбектің хаты</vt:lpstr>
      <vt:lpstr>4-тапсырма, 56-бет. Айтылым</vt:lpstr>
      <vt:lpstr>6-тапсырма, 56-бет. Айтылым.</vt:lpstr>
      <vt:lpstr>8-тапсырма, 57-бет. Жазылым.</vt:lpstr>
      <vt:lpstr>Оқу тапсырмасы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Ақпанның жиырма бесі</dc:title>
  <dc:creator>User</dc:creator>
  <cp:lastModifiedBy>User</cp:lastModifiedBy>
  <cp:revision>8</cp:revision>
  <dcterms:created xsi:type="dcterms:W3CDTF">2021-02-24T07:32:43Z</dcterms:created>
  <dcterms:modified xsi:type="dcterms:W3CDTF">2021-05-05T10:00:35Z</dcterms:modified>
</cp:coreProperties>
</file>