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E9DC3-0F24-4DE7-A419-C77F077993FE}" v="1822" dt="2021-05-17T09:10:47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ульбану Оразова" userId="S::orazova_g@nuprestigeschool.onmicrosoft.com::5e06db4a-6e5a-486b-8295-b64acb255c64" providerId="AD" clId="Web-{2B6E9DC3-0F24-4DE7-A419-C77F077993FE}"/>
    <pc:docChg chg="addSld delSld modSld addMainMaster delMainMaster">
      <pc:chgData name="Гульбану Оразова" userId="S::orazova_g@nuprestigeschool.onmicrosoft.com::5e06db4a-6e5a-486b-8295-b64acb255c64" providerId="AD" clId="Web-{2B6E9DC3-0F24-4DE7-A419-C77F077993FE}" dt="2021-05-17T09:10:46.111" v="1154" actId="20577"/>
      <pc:docMkLst>
        <pc:docMk/>
      </pc:docMkLst>
      <pc:sldChg chg="addSp delSp modSp mod setBg modClrScheme setClrOvrMap chgLayout">
        <pc:chgData name="Гульбану Оразова" userId="S::orazova_g@nuprestigeschool.onmicrosoft.com::5e06db4a-6e5a-486b-8295-b64acb255c64" providerId="AD" clId="Web-{2B6E9DC3-0F24-4DE7-A419-C77F077993FE}" dt="2021-05-17T08:43:35.096" v="702" actId="14100"/>
        <pc:sldMkLst>
          <pc:docMk/>
          <pc:sldMk cId="1351651579" sldId="256"/>
        </pc:sldMkLst>
        <pc:spChg chg="mod">
          <ac:chgData name="Гульбану Оразова" userId="S::orazova_g@nuprestigeschool.onmicrosoft.com::5e06db4a-6e5a-486b-8295-b64acb255c64" providerId="AD" clId="Web-{2B6E9DC3-0F24-4DE7-A419-C77F077993FE}" dt="2021-05-17T08:19:12.741" v="79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Гульбану Оразова" userId="S::orazova_g@nuprestigeschool.onmicrosoft.com::5e06db4a-6e5a-486b-8295-b64acb255c64" providerId="AD" clId="Web-{2B6E9DC3-0F24-4DE7-A419-C77F077993FE}" dt="2021-05-17T08:43:35.096" v="702" actId="14100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6:04.956" v="55"/>
          <ac:spMkLst>
            <pc:docMk/>
            <pc:sldMk cId="1351651579" sldId="256"/>
            <ac:spMk id="9" creationId="{1A0980D0-C2CB-4F0C-833C-1B64835728D7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6:04.956" v="55"/>
          <ac:spMkLst>
            <pc:docMk/>
            <pc:sldMk cId="1351651579" sldId="256"/>
            <ac:spMk id="11" creationId="{316287B8-D771-4102-A547-95F1D48467E5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6:04.956" v="55"/>
          <ac:spMkLst>
            <pc:docMk/>
            <pc:sldMk cId="1351651579" sldId="256"/>
            <ac:spMk id="13" creationId="{02B3F3D7-F61A-47E5-9E6D-4718104A5638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6:04.956" v="55"/>
          <ac:spMkLst>
            <pc:docMk/>
            <pc:sldMk cId="1351651579" sldId="256"/>
            <ac:spMk id="15" creationId="{3BEA892B-8C13-4097-9211-8894FB81B9B0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7:18.395" v="69"/>
          <ac:spMkLst>
            <pc:docMk/>
            <pc:sldMk cId="1351651579" sldId="256"/>
            <ac:spMk id="26" creationId="{CFD1D2CD-954D-4C4D-B505-05EAD159B230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8:13.193" v="73"/>
          <ac:spMkLst>
            <pc:docMk/>
            <pc:sldMk cId="1351651579" sldId="256"/>
            <ac:spMk id="33" creationId="{6E0D4398-84C2-41B8-BF30-3157F7B18DF2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8:13.193" v="73"/>
          <ac:spMkLst>
            <pc:docMk/>
            <pc:sldMk cId="1351651579" sldId="256"/>
            <ac:spMk id="35" creationId="{1E519840-CB5B-442F-AF8C-F848E7699768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741" v="79"/>
          <ac:spMkLst>
            <pc:docMk/>
            <pc:sldMk cId="1351651579" sldId="256"/>
            <ac:spMk id="44" creationId="{A9286AD2-18A9-4868-A4E3-7A2097A20810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741" v="79"/>
          <ac:spMkLst>
            <pc:docMk/>
            <pc:sldMk cId="1351651579" sldId="256"/>
            <ac:spMk id="48" creationId="{B0A5E7FB-1FB5-4C57-9C8C-70E550767218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19:12.741" v="79"/>
          <ac:spMkLst>
            <pc:docMk/>
            <pc:sldMk cId="1351651579" sldId="256"/>
            <ac:spMk id="50" creationId="{5A59F003-E00A-43F9-91DC-CC54E3B87466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19:12.741" v="79"/>
          <ac:spMkLst>
            <pc:docMk/>
            <pc:sldMk cId="1351651579" sldId="256"/>
            <ac:spMk id="51" creationId="{D74A4382-E3AD-430A-9A1F-DFA3E0E77A7D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19:12.741" v="79"/>
          <ac:spMkLst>
            <pc:docMk/>
            <pc:sldMk cId="1351651579" sldId="256"/>
            <ac:spMk id="52" creationId="{79F40191-0F44-4FD1-82CC-ACB507C14BE6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spMkLst>
            <pc:docMk/>
            <pc:sldMk cId="1351651579" sldId="256"/>
            <ac:spMk id="53" creationId="{9C51935E-4A08-4AE4-8E13-F40CD3C4F1C4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spMkLst>
            <pc:docMk/>
            <pc:sldMk cId="1351651579" sldId="256"/>
            <ac:spMk id="55" creationId="{193F1402-2867-4C4F-A1BA-606198AD76B0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spMkLst>
            <pc:docMk/>
            <pc:sldMk cId="1351651579" sldId="256"/>
            <ac:spMk id="57" creationId="{9887A981-7310-4FDA-96E6-73ECCD6C472B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spMkLst>
            <pc:docMk/>
            <pc:sldMk cId="1351651579" sldId="256"/>
            <ac:spMk id="59" creationId="{FED4C940-D8EF-42FB-B65E-81A70494B8E6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spMkLst>
            <pc:docMk/>
            <pc:sldMk cId="1351651579" sldId="256"/>
            <ac:spMk id="69" creationId="{445038F8-360D-46AD-B2F1-47DAB7AA07B2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spMkLst>
            <pc:docMk/>
            <pc:sldMk cId="1351651579" sldId="256"/>
            <ac:spMk id="71" creationId="{E1297267-64FC-46DE-88B8-E76DC4691C8E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spMkLst>
            <pc:docMk/>
            <pc:sldMk cId="1351651579" sldId="256"/>
            <ac:spMk id="73" creationId="{D0A09031-1697-4CF1-8372-9D6B798ED9DA}"/>
          </ac:spMkLst>
        </pc:spChg>
        <pc:grpChg chg="add del">
          <ac:chgData name="Гульбану Оразова" userId="S::orazova_g@nuprestigeschool.onmicrosoft.com::5e06db4a-6e5a-486b-8295-b64acb255c64" providerId="AD" clId="Web-{2B6E9DC3-0F24-4DE7-A419-C77F077993FE}" dt="2021-05-17T08:16:04.956" v="55"/>
          <ac:grpSpMkLst>
            <pc:docMk/>
            <pc:sldMk cId="1351651579" sldId="256"/>
            <ac:grpSpMk id="17" creationId="{D464AF36-4E8E-4205-B8DE-FFA5665C96D0}"/>
          </ac:grpSpMkLst>
        </pc:grpChg>
        <pc:gr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grpSpMkLst>
            <pc:docMk/>
            <pc:sldMk cId="1351651579" sldId="256"/>
            <ac:grpSpMk id="61" creationId="{56A1B230-58D0-41AA-8ACD-0AE93078B8F9}"/>
          </ac:grpSpMkLst>
        </pc:grpChg>
        <pc:grpChg chg="add del">
          <ac:chgData name="Гульбану Оразова" userId="S::orazova_g@nuprestigeschool.onmicrosoft.com::5e06db4a-6e5a-486b-8295-b64acb255c64" providerId="AD" clId="Web-{2B6E9DC3-0F24-4DE7-A419-C77F077993FE}" dt="2021-05-17T08:19:12.679" v="78"/>
          <ac:grpSpMkLst>
            <pc:docMk/>
            <pc:sldMk cId="1351651579" sldId="256"/>
            <ac:grpSpMk id="65" creationId="{F7AEDD01-B338-442A-9214-A38E48E3FF21}"/>
          </ac:grpSpMkLst>
        </pc:grpChg>
        <pc:picChg chg="add mod ord modCrop">
          <ac:chgData name="Гульбану Оразова" userId="S::orazova_g@nuprestigeschool.onmicrosoft.com::5e06db4a-6e5a-486b-8295-b64acb255c64" providerId="AD" clId="Web-{2B6E9DC3-0F24-4DE7-A419-C77F077993FE}" dt="2021-05-17T08:19:12.741" v="79"/>
          <ac:picMkLst>
            <pc:docMk/>
            <pc:sldMk cId="1351651579" sldId="256"/>
            <ac:picMk id="4" creationId="{65821C03-56E1-4FAB-B7A1-DF6EB6C4F238}"/>
          </ac:picMkLst>
        </pc:picChg>
        <pc:cxnChg chg="add del">
          <ac:chgData name="Гульбану Оразова" userId="S::orazova_g@nuprestigeschool.onmicrosoft.com::5e06db4a-6e5a-486b-8295-b64acb255c64" providerId="AD" clId="Web-{2B6E9DC3-0F24-4DE7-A419-C77F077993FE}" dt="2021-05-17T08:17:18.395" v="69"/>
          <ac:cxnSpMkLst>
            <pc:docMk/>
            <pc:sldMk cId="1351651579" sldId="256"/>
            <ac:cxnSpMk id="28" creationId="{D132AEA7-A24A-45A9-BF8F-D0AFF34DF68C}"/>
          </ac:cxnSpMkLst>
        </pc:cxnChg>
        <pc:cxnChg chg="add del">
          <ac:chgData name="Гульбану Оразова" userId="S::orazova_g@nuprestigeschool.onmicrosoft.com::5e06db4a-6e5a-486b-8295-b64acb255c64" providerId="AD" clId="Web-{2B6E9DC3-0F24-4DE7-A419-C77F077993FE}" dt="2021-05-17T08:18:13.193" v="73"/>
          <ac:cxnSpMkLst>
            <pc:docMk/>
            <pc:sldMk cId="1351651579" sldId="256"/>
            <ac:cxnSpMk id="37" creationId="{AC7EF422-3076-48F2-A38B-7CA851778E05}"/>
          </ac:cxnSpMkLst>
        </pc:cxnChg>
        <pc:cxnChg chg="add del">
          <ac:chgData name="Гульбану Оразова" userId="S::orazova_g@nuprestigeschool.onmicrosoft.com::5e06db4a-6e5a-486b-8295-b64acb255c64" providerId="AD" clId="Web-{2B6E9DC3-0F24-4DE7-A419-C77F077993FE}" dt="2021-05-17T08:18:13.193" v="73"/>
          <ac:cxnSpMkLst>
            <pc:docMk/>
            <pc:sldMk cId="1351651579" sldId="256"/>
            <ac:cxnSpMk id="39" creationId="{6896548C-21A4-493D-B220-64E89F1EF6D7}"/>
          </ac:cxnSpMkLst>
        </pc:cxnChg>
        <pc:cxnChg chg="add del">
          <ac:chgData name="Гульбану Оразова" userId="S::orazova_g@nuprestigeschool.onmicrosoft.com::5e06db4a-6e5a-486b-8295-b64acb255c64" providerId="AD" clId="Web-{2B6E9DC3-0F24-4DE7-A419-C77F077993FE}" dt="2021-05-17T08:19:12.741" v="79"/>
          <ac:cxnSpMkLst>
            <pc:docMk/>
            <pc:sldMk cId="1351651579" sldId="256"/>
            <ac:cxnSpMk id="46" creationId="{E7A7CD63-7EC3-44F3-95D0-595C4019FF24}"/>
          </ac:cxnSpMkLst>
        </pc:cxnChg>
      </pc:sldChg>
      <pc:sldChg chg="addSp delSp modSp new del mod setBg">
        <pc:chgData name="Гульбану Оразова" userId="S::orazova_g@nuprestigeschool.onmicrosoft.com::5e06db4a-6e5a-486b-8295-b64acb255c64" providerId="AD" clId="Web-{2B6E9DC3-0F24-4DE7-A419-C77F077993FE}" dt="2021-05-17T08:35:01.915" v="469"/>
        <pc:sldMkLst>
          <pc:docMk/>
          <pc:sldMk cId="1879837181" sldId="257"/>
        </pc:sldMkLst>
        <pc:spChg chg="mod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2" creationId="{8193DD43-FF27-487D-B1D6-F79380F634AD}"/>
          </ac:spMkLst>
        </pc:spChg>
        <pc:spChg chg="del">
          <ac:chgData name="Гульбану Оразова" userId="S::orazova_g@nuprestigeschool.onmicrosoft.com::5e06db4a-6e5a-486b-8295-b64acb255c64" providerId="AD" clId="Web-{2B6E9DC3-0F24-4DE7-A419-C77F077993FE}" dt="2021-05-17T08:20:25.586" v="109"/>
          <ac:spMkLst>
            <pc:docMk/>
            <pc:sldMk cId="1879837181" sldId="257"/>
            <ac:spMk id="3" creationId="{CEDB8893-9856-4D02-87B8-7584E0581EE5}"/>
          </ac:spMkLst>
        </pc:spChg>
        <pc:spChg chg="add del mod">
          <ac:chgData name="Гульбану Оразова" userId="S::orazova_g@nuprestigeschool.onmicrosoft.com::5e06db4a-6e5a-486b-8295-b64acb255c64" providerId="AD" clId="Web-{2B6E9DC3-0F24-4DE7-A419-C77F077993FE}" dt="2021-05-17T08:22:37.948" v="125"/>
          <ac:spMkLst>
            <pc:docMk/>
            <pc:sldMk cId="1879837181" sldId="257"/>
            <ac:spMk id="6" creationId="{79E7B1D5-60A1-4916-A747-D3BBCE328D57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31" creationId="{AFF8D2E5-2C4E-47B1-930B-6C82B7C31331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32" creationId="{801E4ADA-0EA9-4930-846E-3C11E8BED6DD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33" creationId="{FB92FFCE-0C90-454E-AA25-D4EE9A6C39C5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24:47.653" v="242"/>
          <ac:spMkLst>
            <pc:docMk/>
            <pc:sldMk cId="1879837181" sldId="257"/>
            <ac:spMk id="34" creationId="{AFF8D2E5-2C4E-47B1-930B-6C82B7C31331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24:47.653" v="242"/>
          <ac:spMkLst>
            <pc:docMk/>
            <pc:sldMk cId="1879837181" sldId="257"/>
            <ac:spMk id="36" creationId="{801E4ADA-0EA9-4930-846E-3C11E8BED6DD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24:47.653" v="242"/>
          <ac:spMkLst>
            <pc:docMk/>
            <pc:sldMk cId="1879837181" sldId="257"/>
            <ac:spMk id="38" creationId="{FB92FFCE-0C90-454E-AA25-D4EE9A6C39C5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126" creationId="{7517A47C-B2E5-4B79-8061-D74B1311AF6E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128" creationId="{C505E780-2083-4CB5-A42A-5E0E2908ECC3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130" creationId="{D2C0AE1C-0118-41AE-8A10-7CDCBF10E96F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28:38.283" v="386"/>
          <ac:spMkLst>
            <pc:docMk/>
            <pc:sldMk cId="1879837181" sldId="257"/>
            <ac:spMk id="257" creationId="{463EEC44-1BA3-44ED-81FC-A644B04B2A44}"/>
          </ac:spMkLst>
        </pc:spChg>
        <pc:spChg chg="add del mod">
          <ac:chgData name="Гульбану Оразова" userId="S::orazova_g@nuprestigeschool.onmicrosoft.com::5e06db4a-6e5a-486b-8295-b64acb255c64" providerId="AD" clId="Web-{2B6E9DC3-0F24-4DE7-A419-C77F077993FE}" dt="2021-05-17T08:26:28.733" v="269"/>
          <ac:spMkLst>
            <pc:docMk/>
            <pc:sldMk cId="1879837181" sldId="257"/>
            <ac:spMk id="1080" creationId="{F69BAAD4-9E82-4DEC-8184-E22ADCD52B04}"/>
          </ac:spMkLst>
        </pc:spChg>
        <pc:spChg chg="add del mod">
          <ac:chgData name="Гульбану Оразова" userId="S::orazova_g@nuprestigeschool.onmicrosoft.com::5e06db4a-6e5a-486b-8295-b64acb255c64" providerId="AD" clId="Web-{2B6E9DC3-0F24-4DE7-A419-C77F077993FE}" dt="2021-05-17T08:33:14.569" v="417"/>
          <ac:spMkLst>
            <pc:docMk/>
            <pc:sldMk cId="1879837181" sldId="257"/>
            <ac:spMk id="2234" creationId="{D5DF3A60-FCE1-4936-BDBF-A1BE31DE13FB}"/>
          </ac:spMkLst>
        </pc:spChg>
        <pc:graphicFrameChg chg="add del mod ord modGraphic">
          <ac:chgData name="Гульбану Оразова" userId="S::orazova_g@nuprestigeschool.onmicrosoft.com::5e06db4a-6e5a-486b-8295-b64acb255c64" providerId="AD" clId="Web-{2B6E9DC3-0F24-4DE7-A419-C77F077993FE}" dt="2021-05-17T08:21:12.384" v="120"/>
          <ac:graphicFrameMkLst>
            <pc:docMk/>
            <pc:sldMk cId="1879837181" sldId="257"/>
            <ac:graphicFrameMk id="8" creationId="{07A9A14B-E41B-42A8-9BBB-7728ABB31740}"/>
          </ac:graphicFrameMkLst>
        </pc:graphicFrameChg>
        <pc:graphicFrameChg chg="add del mod ord modGraphic">
          <ac:chgData name="Гульбану Оразова" userId="S::orazova_g@nuprestigeschool.onmicrosoft.com::5e06db4a-6e5a-486b-8295-b64acb255c64" providerId="AD" clId="Web-{2B6E9DC3-0F24-4DE7-A419-C77F077993FE}" dt="2021-05-17T08:21:22.837" v="122"/>
          <ac:graphicFrameMkLst>
            <pc:docMk/>
            <pc:sldMk cId="1879837181" sldId="257"/>
            <ac:graphicFrameMk id="15" creationId="{1AEB5BD1-43EE-403A-BBA3-14DCC50825CF}"/>
          </ac:graphicFrameMkLst>
        </pc:graphicFrameChg>
        <pc:graphicFrameChg chg="add del mod ord modGraphic">
          <ac:chgData name="Гульбану Оразова" userId="S::orazova_g@nuprestigeschool.onmicrosoft.com::5e06db4a-6e5a-486b-8295-b64acb255c64" providerId="AD" clId="Web-{2B6E9DC3-0F24-4DE7-A419-C77F077993FE}" dt="2021-05-17T08:21:46.369" v="124"/>
          <ac:graphicFrameMkLst>
            <pc:docMk/>
            <pc:sldMk cId="1879837181" sldId="257"/>
            <ac:graphicFrameMk id="22" creationId="{C6E72FAF-9A5C-494A-BC98-7D0DB902AC64}"/>
          </ac:graphicFrameMkLst>
        </pc:graphicFrameChg>
        <pc:graphicFrameChg chg="add del mod ord modGraphic">
          <ac:chgData name="Гульбану Оразова" userId="S::orazova_g@nuprestigeschool.onmicrosoft.com::5e06db4a-6e5a-486b-8295-b64acb255c64" providerId="AD" clId="Web-{2B6E9DC3-0F24-4DE7-A419-C77F077993FE}" dt="2021-05-17T08:26:01.342" v="268"/>
          <ac:graphicFrameMkLst>
            <pc:docMk/>
            <pc:sldMk cId="1879837181" sldId="257"/>
            <ac:graphicFrameMk id="29" creationId="{27422F7C-458A-4052-9ED6-87020EDA5ADB}"/>
          </ac:graphicFrameMkLst>
        </pc:graphicFrameChg>
        <pc:graphicFrameChg chg="add del mod ord modGraphic">
          <ac:chgData name="Гульбану Оразова" userId="S::orazova_g@nuprestigeschool.onmicrosoft.com::5e06db4a-6e5a-486b-8295-b64acb255c64" providerId="AD" clId="Web-{2B6E9DC3-0F24-4DE7-A419-C77F077993FE}" dt="2021-05-17T08:32:56.459" v="416"/>
          <ac:graphicFrameMkLst>
            <pc:docMk/>
            <pc:sldMk cId="1879837181" sldId="257"/>
            <ac:graphicFrameMk id="1081" creationId="{AD42783C-F920-43DA-8EA9-8DD97341ECCF}"/>
          </ac:graphicFrameMkLst>
        </pc:graphicFrameChg>
        <pc:graphicFrameChg chg="add mod ord modGraphic">
          <ac:chgData name="Гульбану Оразова" userId="S::orazova_g@nuprestigeschool.onmicrosoft.com::5e06db4a-6e5a-486b-8295-b64acb255c64" providerId="AD" clId="Web-{2B6E9DC3-0F24-4DE7-A419-C77F077993FE}" dt="2021-05-17T08:34:59.118" v="468" actId="20577"/>
          <ac:graphicFrameMkLst>
            <pc:docMk/>
            <pc:sldMk cId="1879837181" sldId="257"/>
            <ac:graphicFrameMk id="2235" creationId="{54BCEFF9-32DC-497E-84DB-70A6C499D49A}"/>
          </ac:graphicFrameMkLst>
        </pc:graphicFrameChg>
        <pc:picChg chg="add del mod ord">
          <ac:chgData name="Гульбану Оразова" userId="S::orazova_g@nuprestigeschool.onmicrosoft.com::5e06db4a-6e5a-486b-8295-b64acb255c64" providerId="AD" clId="Web-{2B6E9DC3-0F24-4DE7-A419-C77F077993FE}" dt="2021-05-17T08:20:38.352" v="113"/>
          <ac:picMkLst>
            <pc:docMk/>
            <pc:sldMk cId="1879837181" sldId="257"/>
            <ac:picMk id="4" creationId="{562EA54D-D6CF-4EA4-A800-7DA1861601EF}"/>
          </ac:picMkLst>
        </pc:picChg>
        <pc:picChg chg="add del mod ord">
          <ac:chgData name="Гульбану Оразова" userId="S::orazova_g@nuprestigeschool.onmicrosoft.com::5e06db4a-6e5a-486b-8295-b64acb255c64" providerId="AD" clId="Web-{2B6E9DC3-0F24-4DE7-A419-C77F077993FE}" dt="2021-05-17T08:21:00.477" v="118"/>
          <ac:picMkLst>
            <pc:docMk/>
            <pc:sldMk cId="1879837181" sldId="257"/>
            <ac:picMk id="7" creationId="{56BAF05B-08B1-463A-B505-A8FA7340BEC2}"/>
          </ac:picMkLst>
        </pc:picChg>
      </pc:sldChg>
      <pc:sldChg chg="addSp delSp modSp new mod setBg">
        <pc:chgData name="Гульбану Оразова" userId="S::orazova_g@nuprestigeschool.onmicrosoft.com::5e06db4a-6e5a-486b-8295-b64acb255c64" providerId="AD" clId="Web-{2B6E9DC3-0F24-4DE7-A419-C77F077993FE}" dt="2021-05-17T08:44:23.284" v="711" actId="20577"/>
        <pc:sldMkLst>
          <pc:docMk/>
          <pc:sldMk cId="3033682493" sldId="257"/>
        </pc:sldMkLst>
        <pc:spChg chg="mod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2" creationId="{4F159090-2E6B-4C94-9F12-83BF7F21DEBD}"/>
          </ac:spMkLst>
        </pc:spChg>
        <pc:spChg chg="del">
          <ac:chgData name="Гульбану Оразова" userId="S::orazova_g@nuprestigeschool.onmicrosoft.com::5e06db4a-6e5a-486b-8295-b64acb255c64" providerId="AD" clId="Web-{2B6E9DC3-0F24-4DE7-A419-C77F077993FE}" dt="2021-05-17T08:35:40.822" v="482"/>
          <ac:spMkLst>
            <pc:docMk/>
            <pc:sldMk cId="3033682493" sldId="257"/>
            <ac:spMk id="3" creationId="{E3C6DF67-6CE8-486B-A989-69F6DE6E18E7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36:59.026" v="501"/>
          <ac:spMkLst>
            <pc:docMk/>
            <pc:sldMk cId="3033682493" sldId="257"/>
            <ac:spMk id="9" creationId="{B5416EBC-B41E-4F8A-BE9F-07301B682CBD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36:59.026" v="501"/>
          <ac:spMkLst>
            <pc:docMk/>
            <pc:sldMk cId="3033682493" sldId="257"/>
            <ac:spMk id="11" creationId="{AFF79527-C7F1-4E06-8126-A8E8C5FEBFCA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36:59.026" v="501"/>
          <ac:spMkLst>
            <pc:docMk/>
            <pc:sldMk cId="3033682493" sldId="257"/>
            <ac:spMk id="13" creationId="{55986208-8A53-4E92-9197-6B57BCCB2F37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86" creationId="{8380AD67-C5CA-4918-B4BB-C359BB03EEDD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88" creationId="{EABAD4DA-87BA-4F70-9EF0-45C6BCF17823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90" creationId="{915128D9-2797-47FA-B6FE-EC24E6B8437A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150" creationId="{2C9A9DA9-7DC8-488B-A882-123947B0F3D9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152" creationId="{57F6BDD4-E066-4008-8011-6CC31AEB4556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154" creationId="{2711A8FB-68FC-45FC-B01E-38F809E2D439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43:47.393" v="703"/>
          <ac:spMkLst>
            <pc:docMk/>
            <pc:sldMk cId="3033682493" sldId="257"/>
            <ac:spMk id="156" creationId="{2A865FE3-5FC9-4049-87CF-30019C46C0F5}"/>
          </ac:spMkLst>
        </pc:spChg>
        <pc:graphicFrameChg chg="add mod ord modGraphic">
          <ac:chgData name="Гульбану Оразова" userId="S::orazova_g@nuprestigeschool.onmicrosoft.com::5e06db4a-6e5a-486b-8295-b64acb255c64" providerId="AD" clId="Web-{2B6E9DC3-0F24-4DE7-A419-C77F077993FE}" dt="2021-05-17T08:44:23.284" v="711" actId="20577"/>
          <ac:graphicFrameMkLst>
            <pc:docMk/>
            <pc:sldMk cId="3033682493" sldId="257"/>
            <ac:graphicFrameMk id="4" creationId="{A11BF2A7-9CAB-4F25-A1EE-943B7BCC514E}"/>
          </ac:graphicFrameMkLst>
        </pc:graphicFrameChg>
        <pc:picChg chg="add mod">
          <ac:chgData name="Гульбану Оразова" userId="S::orazova_g@nuprestigeschool.onmicrosoft.com::5e06db4a-6e5a-486b-8295-b64acb255c64" providerId="AD" clId="Web-{2B6E9DC3-0F24-4DE7-A419-C77F077993FE}" dt="2021-05-17T08:43:47.393" v="703"/>
          <ac:picMkLst>
            <pc:docMk/>
            <pc:sldMk cId="3033682493" sldId="257"/>
            <ac:picMk id="145" creationId="{5DF3975E-45E9-4B67-BF2C-42CE257588E8}"/>
          </ac:picMkLst>
        </pc:picChg>
      </pc:sldChg>
      <pc:sldChg chg="addSp delSp modSp new mod setBg">
        <pc:chgData name="Гульбану Оразова" userId="S::orazova_g@nuprestigeschool.onmicrosoft.com::5e06db4a-6e5a-486b-8295-b64acb255c64" providerId="AD" clId="Web-{2B6E9DC3-0F24-4DE7-A419-C77F077993FE}" dt="2021-05-17T09:01:03.600" v="994" actId="14100"/>
        <pc:sldMkLst>
          <pc:docMk/>
          <pc:sldMk cId="2312360330" sldId="258"/>
        </pc:sldMkLst>
        <pc:spChg chg="mod ord">
          <ac:chgData name="Гульбану Оразова" userId="S::orazova_g@nuprestigeschool.onmicrosoft.com::5e06db4a-6e5a-486b-8295-b64acb255c64" providerId="AD" clId="Web-{2B6E9DC3-0F24-4DE7-A419-C77F077993FE}" dt="2021-05-17T08:42:44.423" v="688" actId="1076"/>
          <ac:spMkLst>
            <pc:docMk/>
            <pc:sldMk cId="2312360330" sldId="258"/>
            <ac:spMk id="2" creationId="{B3984949-E152-49E0-A49A-9B6273DBBAE3}"/>
          </ac:spMkLst>
        </pc:spChg>
        <pc:spChg chg="mod ord">
          <ac:chgData name="Гульбану Оразова" userId="S::orazova_g@nuprestigeschool.onmicrosoft.com::5e06db4a-6e5a-486b-8295-b64acb255c64" providerId="AD" clId="Web-{2B6E9DC3-0F24-4DE7-A419-C77F077993FE}" dt="2021-05-17T08:49:57.400" v="803" actId="20577"/>
          <ac:spMkLst>
            <pc:docMk/>
            <pc:sldMk cId="2312360330" sldId="258"/>
            <ac:spMk id="3" creationId="{A810D481-A3DD-47B7-AE82-C985D90E6BDC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2:37.970" v="687"/>
          <ac:spMkLst>
            <pc:docMk/>
            <pc:sldMk cId="2312360330" sldId="258"/>
            <ac:spMk id="9" creationId="{8380AD67-C5CA-4918-B4BB-C359BB03EEDD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2:37.970" v="687"/>
          <ac:spMkLst>
            <pc:docMk/>
            <pc:sldMk cId="2312360330" sldId="258"/>
            <ac:spMk id="11" creationId="{EABAD4DA-87BA-4F70-9EF0-45C6BCF17823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2:37.970" v="687"/>
          <ac:spMkLst>
            <pc:docMk/>
            <pc:sldMk cId="2312360330" sldId="258"/>
            <ac:spMk id="13" creationId="{915128D9-2797-47FA-B6FE-EC24E6B8437A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42:37.970" v="687"/>
          <ac:spMkLst>
            <pc:docMk/>
            <pc:sldMk cId="2312360330" sldId="258"/>
            <ac:spMk id="15" creationId="{AEFEEEB5-A8A8-47EB-B4AA-2C7BD486B6E6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42:37.970" v="687"/>
          <ac:spMkLst>
            <pc:docMk/>
            <pc:sldMk cId="2312360330" sldId="258"/>
            <ac:spMk id="16" creationId="{73698F52-1278-47FC-AC8B-E0A516204735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8:42:37.970" v="687"/>
          <ac:spMkLst>
            <pc:docMk/>
            <pc:sldMk cId="2312360330" sldId="258"/>
            <ac:spMk id="17" creationId="{0D3F55AA-45AA-4023-BCB4-372B22732C78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2:37.970" v="686"/>
          <ac:spMkLst>
            <pc:docMk/>
            <pc:sldMk cId="2312360330" sldId="258"/>
            <ac:spMk id="18" creationId="{4CBC69AF-AE9D-43C7-A183-244646418BB4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2:37.970" v="686"/>
          <ac:spMkLst>
            <pc:docMk/>
            <pc:sldMk cId="2312360330" sldId="258"/>
            <ac:spMk id="20" creationId="{BE64232A-D912-4882-BF58-104918115741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8:42:37.970" v="686"/>
          <ac:spMkLst>
            <pc:docMk/>
            <pc:sldMk cId="2312360330" sldId="258"/>
            <ac:spMk id="22" creationId="{E8E4E9D8-6D9C-4646-83A2-11844D84EAE4}"/>
          </ac:spMkLst>
        </pc:spChg>
        <pc:picChg chg="add mod">
          <ac:chgData name="Гульбану Оразова" userId="S::orazova_g@nuprestigeschool.onmicrosoft.com::5e06db4a-6e5a-486b-8295-b64acb255c64" providerId="AD" clId="Web-{2B6E9DC3-0F24-4DE7-A419-C77F077993FE}" dt="2021-05-17T09:01:03.600" v="994" actId="14100"/>
          <ac:picMkLst>
            <pc:docMk/>
            <pc:sldMk cId="2312360330" sldId="258"/>
            <ac:picMk id="4" creationId="{BF39717A-74ED-4272-9FA7-889B8E3A9F65}"/>
          </ac:picMkLst>
        </pc:picChg>
        <pc:picChg chg="add mod">
          <ac:chgData name="Гульбану Оразова" userId="S::orazova_g@nuprestigeschool.onmicrosoft.com::5e06db4a-6e5a-486b-8295-b64acb255c64" providerId="AD" clId="Web-{2B6E9DC3-0F24-4DE7-A419-C77F077993FE}" dt="2021-05-17T08:42:58.361" v="692" actId="1076"/>
          <ac:picMkLst>
            <pc:docMk/>
            <pc:sldMk cId="2312360330" sldId="258"/>
            <ac:picMk id="5" creationId="{93646380-24A8-4ED5-B8BE-0129C2E7C228}"/>
          </ac:picMkLst>
        </pc:picChg>
      </pc:sldChg>
      <pc:sldChg chg="addSp delSp modSp new mod setBg">
        <pc:chgData name="Гульбану Оразова" userId="S::orazova_g@nuprestigeschool.onmicrosoft.com::5e06db4a-6e5a-486b-8295-b64acb255c64" providerId="AD" clId="Web-{2B6E9DC3-0F24-4DE7-A419-C77F077993FE}" dt="2021-05-17T09:07:50.560" v="1097" actId="14100"/>
        <pc:sldMkLst>
          <pc:docMk/>
          <pc:sldMk cId="2919157913" sldId="259"/>
        </pc:sldMkLst>
        <pc:spChg chg="mod">
          <ac:chgData name="Гульбану Оразова" userId="S::orazova_g@nuprestigeschool.onmicrosoft.com::5e06db4a-6e5a-486b-8295-b64acb255c64" providerId="AD" clId="Web-{2B6E9DC3-0F24-4DE7-A419-C77F077993FE}" dt="2021-05-17T09:07:41.076" v="1093" actId="1076"/>
          <ac:spMkLst>
            <pc:docMk/>
            <pc:sldMk cId="2919157913" sldId="259"/>
            <ac:spMk id="2" creationId="{61AE90C1-4542-4596-A2C0-9F1D442DA5ED}"/>
          </ac:spMkLst>
        </pc:spChg>
        <pc:spChg chg="del mod ord">
          <ac:chgData name="Гульбану Оразова" userId="S::orazova_g@nuprestigeschool.onmicrosoft.com::5e06db4a-6e5a-486b-8295-b64acb255c64" providerId="AD" clId="Web-{2B6E9DC3-0F24-4DE7-A419-C77F077993FE}" dt="2021-05-17T08:59:43.051" v="984"/>
          <ac:spMkLst>
            <pc:docMk/>
            <pc:sldMk cId="2919157913" sldId="259"/>
            <ac:spMk id="3" creationId="{A3BB5604-1AFB-4697-8903-2FAEAB57E626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7:03.778" v="1088"/>
          <ac:spMkLst>
            <pc:docMk/>
            <pc:sldMk cId="2919157913" sldId="259"/>
            <ac:spMk id="9" creationId="{52E7A7D0-55A3-415E-AE9F-B7C59E36EB31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7:03.778" v="1088"/>
          <ac:spMkLst>
            <pc:docMk/>
            <pc:sldMk cId="2919157913" sldId="259"/>
            <ac:spMk id="11" creationId="{EABAD4DA-87BA-4F70-9EF0-45C6BCF17823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7:03.778" v="1088"/>
          <ac:spMkLst>
            <pc:docMk/>
            <pc:sldMk cId="2919157913" sldId="259"/>
            <ac:spMk id="13" creationId="{915128D9-2797-47FA-B6FE-EC24E6B8437A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7:33.419" v="1092"/>
          <ac:spMkLst>
            <pc:docMk/>
            <pc:sldMk cId="2919157913" sldId="259"/>
            <ac:spMk id="20" creationId="{2C9A9DA9-7DC8-488B-A882-123947B0F3D9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7:33.419" v="1092"/>
          <ac:spMkLst>
            <pc:docMk/>
            <pc:sldMk cId="2919157913" sldId="259"/>
            <ac:spMk id="22" creationId="{57F6BDD4-E066-4008-8011-6CC31AEB4556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7:33.419" v="1092"/>
          <ac:spMkLst>
            <pc:docMk/>
            <pc:sldMk cId="2919157913" sldId="259"/>
            <ac:spMk id="24" creationId="{2711A8FB-68FC-45FC-B01E-38F809E2D439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7:33.419" v="1092"/>
          <ac:spMkLst>
            <pc:docMk/>
            <pc:sldMk cId="2919157913" sldId="259"/>
            <ac:spMk id="26" creationId="{2A865FE3-5FC9-4049-87CF-30019C46C0F5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07:33.419" v="1092"/>
          <ac:spMkLst>
            <pc:docMk/>
            <pc:sldMk cId="2919157913" sldId="259"/>
            <ac:spMk id="31" creationId="{8380AD67-C5CA-4918-B4BB-C359BB03EEDD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07:33.419" v="1092"/>
          <ac:spMkLst>
            <pc:docMk/>
            <pc:sldMk cId="2919157913" sldId="259"/>
            <ac:spMk id="33" creationId="{EABAD4DA-87BA-4F70-9EF0-45C6BCF17823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07:33.419" v="1092"/>
          <ac:spMkLst>
            <pc:docMk/>
            <pc:sldMk cId="2919157913" sldId="259"/>
            <ac:spMk id="35" creationId="{915128D9-2797-47FA-B6FE-EC24E6B8437A}"/>
          </ac:spMkLst>
        </pc:spChg>
        <pc:graphicFrameChg chg="add mod modGraphic">
          <ac:chgData name="Гульбану Оразова" userId="S::orazova_g@nuprestigeschool.onmicrosoft.com::5e06db4a-6e5a-486b-8295-b64acb255c64" providerId="AD" clId="Web-{2B6E9DC3-0F24-4DE7-A419-C77F077993FE}" dt="2021-05-17T09:07:50.560" v="1097" actId="14100"/>
          <ac:graphicFrameMkLst>
            <pc:docMk/>
            <pc:sldMk cId="2919157913" sldId="259"/>
            <ac:graphicFrameMk id="15" creationId="{E03C41A7-BA28-4B73-BE39-6DE51BFF2747}"/>
          </ac:graphicFrameMkLst>
        </pc:graphicFrameChg>
        <pc:picChg chg="add mod">
          <ac:chgData name="Гульбану Оразова" userId="S::orazova_g@nuprestigeschool.onmicrosoft.com::5e06db4a-6e5a-486b-8295-b64acb255c64" providerId="AD" clId="Web-{2B6E9DC3-0F24-4DE7-A419-C77F077993FE}" dt="2021-05-17T09:07:33.419" v="1092"/>
          <ac:picMkLst>
            <pc:docMk/>
            <pc:sldMk cId="2919157913" sldId="259"/>
            <ac:picMk id="4" creationId="{D83EA4B2-ACED-4FBB-BCB5-D4F108FD5129}"/>
          </ac:picMkLst>
        </pc:picChg>
      </pc:sldChg>
      <pc:sldChg chg="addSp delSp modSp new mod setBg">
        <pc:chgData name="Гульбану Оразова" userId="S::orazova_g@nuprestigeschool.onmicrosoft.com::5e06db4a-6e5a-486b-8295-b64acb255c64" providerId="AD" clId="Web-{2B6E9DC3-0F24-4DE7-A419-C77F077993FE}" dt="2021-05-17T09:06:23.137" v="1087" actId="20577"/>
        <pc:sldMkLst>
          <pc:docMk/>
          <pc:sldMk cId="3999496899" sldId="260"/>
        </pc:sldMkLst>
        <pc:spChg chg="mod">
          <ac:chgData name="Гульбану Оразова" userId="S::orazova_g@nuprestigeschool.onmicrosoft.com::5e06db4a-6e5a-486b-8295-b64acb255c64" providerId="AD" clId="Web-{2B6E9DC3-0F24-4DE7-A419-C77F077993FE}" dt="2021-05-17T09:06:23.137" v="1087" actId="20577"/>
          <ac:spMkLst>
            <pc:docMk/>
            <pc:sldMk cId="3999496899" sldId="260"/>
            <ac:spMk id="2" creationId="{AE212050-A881-40C4-98AA-FDBA44F3D78C}"/>
          </ac:spMkLst>
        </pc:spChg>
        <pc:spChg chg="del mod">
          <ac:chgData name="Гульбану Оразова" userId="S::orazova_g@nuprestigeschool.onmicrosoft.com::5e06db4a-6e5a-486b-8295-b64acb255c64" providerId="AD" clId="Web-{2B6E9DC3-0F24-4DE7-A419-C77F077993FE}" dt="2021-05-17T09:03:04.555" v="1015"/>
          <ac:spMkLst>
            <pc:docMk/>
            <pc:sldMk cId="3999496899" sldId="260"/>
            <ac:spMk id="3" creationId="{BC432AD2-5A71-467E-BD3E-C321E984B5C9}"/>
          </ac:spMkLst>
        </pc:spChg>
        <pc:spChg chg="add mod">
          <ac:chgData name="Гульбану Оразова" userId="S::orazova_g@nuprestigeschool.onmicrosoft.com::5e06db4a-6e5a-486b-8295-b64acb255c64" providerId="AD" clId="Web-{2B6E9DC3-0F24-4DE7-A419-C77F077993FE}" dt="2021-05-17T09:05:56.105" v="1081" actId="14100"/>
          <ac:spMkLst>
            <pc:docMk/>
            <pc:sldMk cId="3999496899" sldId="260"/>
            <ac:spMk id="10" creationId="{E41D021A-6E98-4880-B1F9-F385C63A6DB2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04:32.588" v="1027"/>
          <ac:spMkLst>
            <pc:docMk/>
            <pc:sldMk cId="3999496899" sldId="260"/>
            <ac:spMk id="13" creationId="{6D731904-7733-45B0-902C-289497204C19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04:32.588" v="1027"/>
          <ac:spMkLst>
            <pc:docMk/>
            <pc:sldMk cId="3999496899" sldId="260"/>
            <ac:spMk id="15" creationId="{504E6397-35D7-4AEC-9DA9-B7F6B12B88A5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04:32.588" v="1027"/>
          <ac:spMkLst>
            <pc:docMk/>
            <pc:sldMk cId="3999496899" sldId="260"/>
            <ac:spMk id="17" creationId="{62C5A04F-2AEB-4631-8314-A8B812E1EC8E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04:32.588" v="1027"/>
          <ac:spMkLst>
            <pc:docMk/>
            <pc:sldMk cId="3999496899" sldId="260"/>
            <ac:spMk id="19" creationId="{4B2B1C70-BF3F-41BD-871B-63D8F911F77B}"/>
          </ac:spMkLst>
        </pc:spChg>
        <pc:picChg chg="add mod">
          <ac:chgData name="Гульбану Оразова" userId="S::orazova_g@nuprestigeschool.onmicrosoft.com::5e06db4a-6e5a-486b-8295-b64acb255c64" providerId="AD" clId="Web-{2B6E9DC3-0F24-4DE7-A419-C77F077993FE}" dt="2021-05-17T09:04:32.588" v="1027"/>
          <ac:picMkLst>
            <pc:docMk/>
            <pc:sldMk cId="3999496899" sldId="260"/>
            <ac:picMk id="5" creationId="{79EF2993-BAA8-4CEF-B658-2142EFE97588}"/>
          </ac:picMkLst>
        </pc:picChg>
        <pc:picChg chg="add mod ord modCrop">
          <ac:chgData name="Гульбану Оразова" userId="S::orazova_g@nuprestigeschool.onmicrosoft.com::5e06db4a-6e5a-486b-8295-b64acb255c64" providerId="AD" clId="Web-{2B6E9DC3-0F24-4DE7-A419-C77F077993FE}" dt="2021-05-17T09:06:11.277" v="1083" actId="14100"/>
          <ac:picMkLst>
            <pc:docMk/>
            <pc:sldMk cId="3999496899" sldId="260"/>
            <ac:picMk id="6" creationId="{3D32C3B6-04FE-44CC-8EF2-4170FF6B87BC}"/>
          </ac:picMkLst>
        </pc:picChg>
      </pc:sldChg>
      <pc:sldChg chg="addSp delSp modSp new mod setBg addAnim delAnim">
        <pc:chgData name="Гульбану Оразова" userId="S::orazova_g@nuprestigeschool.onmicrosoft.com::5e06db4a-6e5a-486b-8295-b64acb255c64" providerId="AD" clId="Web-{2B6E9DC3-0F24-4DE7-A419-C77F077993FE}" dt="2021-05-17T09:10:46.111" v="1154" actId="20577"/>
        <pc:sldMkLst>
          <pc:docMk/>
          <pc:sldMk cId="1864916355" sldId="261"/>
        </pc:sldMkLst>
        <pc:spChg chg="mod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2" creationId="{BEAA7E18-E637-458F-99EB-05C2E56A8267}"/>
          </ac:spMkLst>
        </pc:spChg>
        <pc:spChg chg="mod ord">
          <ac:chgData name="Гульбану Оразова" userId="S::orazova_g@nuprestigeschool.onmicrosoft.com::5e06db4a-6e5a-486b-8295-b64acb255c64" providerId="AD" clId="Web-{2B6E9DC3-0F24-4DE7-A419-C77F077993FE}" dt="2021-05-17T09:10:46.111" v="1154" actId="20577"/>
          <ac:spMkLst>
            <pc:docMk/>
            <pc:sldMk cId="1864916355" sldId="261"/>
            <ac:spMk id="3" creationId="{0D755F92-FC1E-4B40-9E08-88EEBCCF65DE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8" creationId="{8D06CE56-3881-4ADA-8CEF-D18B02C242A3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10" creationId="{79F3C543-62EC-4433-9C93-A2CD8764E9B4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12" creationId="{1ACA2EA0-FFD3-42EC-9406-B595015ED96E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14" creationId="{D5288BCE-665C-472A-8C43-664BCFA31E43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16" creationId="{46C57131-53A7-4C1A-BEA8-25F06A06AD29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11.157" v="1139"/>
          <ac:spMkLst>
            <pc:docMk/>
            <pc:sldMk cId="1864916355" sldId="261"/>
            <ac:spMk id="18" creationId="{D5997EA8-5EFC-40CD-A85F-C3C3BC5F9EB7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11.157" v="1139"/>
          <ac:spMkLst>
            <pc:docMk/>
            <pc:sldMk cId="1864916355" sldId="261"/>
            <ac:spMk id="19" creationId="{1CF6A1EC-BD15-42D9-A339-A3970CF7C65A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11.157" v="1139"/>
          <ac:spMkLst>
            <pc:docMk/>
            <pc:sldMk cId="1864916355" sldId="261"/>
            <ac:spMk id="20" creationId="{A720C27D-5C39-492B-BD68-C220C0F838AC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9:42.781" v="1137"/>
          <ac:spMkLst>
            <pc:docMk/>
            <pc:sldMk cId="1864916355" sldId="261"/>
            <ac:spMk id="21" creationId="{4E2ED6F9-63C3-4A8D-9BB4-1EA62533B672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11.157" v="1139"/>
          <ac:spMkLst>
            <pc:docMk/>
            <pc:sldMk cId="1864916355" sldId="261"/>
            <ac:spMk id="22" creationId="{A4F3394A-A959-460A-ACF9-5FA682C76940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9:42.781" v="1137"/>
          <ac:spMkLst>
            <pc:docMk/>
            <pc:sldMk cId="1864916355" sldId="261"/>
            <ac:spMk id="23" creationId="{6D72081E-AD41-4FBB-B02B-698A68DBCA5E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79" v="1141"/>
          <ac:spMkLst>
            <pc:docMk/>
            <pc:sldMk cId="1864916355" sldId="261"/>
            <ac:spMk id="24" creationId="{8D06CE56-3881-4ADA-8CEF-D18B02C242A3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9:42.781" v="1137"/>
          <ac:spMkLst>
            <pc:docMk/>
            <pc:sldMk cId="1864916355" sldId="261"/>
            <ac:spMk id="25" creationId="{716248AD-805F-41BF-9B57-FC53E5B32F98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79" v="1141"/>
          <ac:spMkLst>
            <pc:docMk/>
            <pc:sldMk cId="1864916355" sldId="261"/>
            <ac:spMk id="26" creationId="{79F3C543-62EC-4433-9C93-A2CD8764E9B4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09:42.781" v="1137"/>
          <ac:spMkLst>
            <pc:docMk/>
            <pc:sldMk cId="1864916355" sldId="261"/>
            <ac:spMk id="27" creationId="{1F82758F-B2B3-4F0A-BB90-4BFFEDD166D6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79" v="1141"/>
          <ac:spMkLst>
            <pc:docMk/>
            <pc:sldMk cId="1864916355" sldId="261"/>
            <ac:spMk id="28" creationId="{8EE94D8D-BC47-413E-91AB-A2FCCE172B57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79" v="1141"/>
          <ac:spMkLst>
            <pc:docMk/>
            <pc:sldMk cId="1864916355" sldId="261"/>
            <ac:spMk id="29" creationId="{0F022291-A82B-4D23-A1E0-5F9BD684669E}"/>
          </ac:spMkLst>
        </pc:spChg>
        <pc:spChg chg="add del">
          <ac:chgData name="Гульбану Оразова" userId="S::orazova_g@nuprestigeschool.onmicrosoft.com::5e06db4a-6e5a-486b-8295-b64acb255c64" providerId="AD" clId="Web-{2B6E9DC3-0F24-4DE7-A419-C77F077993FE}" dt="2021-05-17T09:10:21.079" v="1141"/>
          <ac:spMkLst>
            <pc:docMk/>
            <pc:sldMk cId="1864916355" sldId="261"/>
            <ac:spMk id="30" creationId="{284A8429-F65A-490D-96E4-1158D3E8A026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31" creationId="{D5997EA8-5EFC-40CD-A85F-C3C3BC5F9EB7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32" creationId="{1CF6A1EC-BD15-42D9-A339-A3970CF7C65A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33" creationId="{A720C27D-5C39-492B-BD68-C220C0F838AC}"/>
          </ac:spMkLst>
        </pc:spChg>
        <pc:spChg chg="add">
          <ac:chgData name="Гульбану Оразова" userId="S::orazova_g@nuprestigeschool.onmicrosoft.com::5e06db4a-6e5a-486b-8295-b64acb255c64" providerId="AD" clId="Web-{2B6E9DC3-0F24-4DE7-A419-C77F077993FE}" dt="2021-05-17T09:10:21.094" v="1142"/>
          <ac:spMkLst>
            <pc:docMk/>
            <pc:sldMk cId="1864916355" sldId="261"/>
            <ac:spMk id="34" creationId="{A4F3394A-A959-460A-ACF9-5FA682C76940}"/>
          </ac:spMkLst>
        </pc:spChg>
        <pc:picChg chg="add mod ord">
          <ac:chgData name="Гульбану Оразова" userId="S::orazova_g@nuprestigeschool.onmicrosoft.com::5e06db4a-6e5a-486b-8295-b64acb255c64" providerId="AD" clId="Web-{2B6E9DC3-0F24-4DE7-A419-C77F077993FE}" dt="2021-05-17T09:10:21.094" v="1142"/>
          <ac:picMkLst>
            <pc:docMk/>
            <pc:sldMk cId="1864916355" sldId="261"/>
            <ac:picMk id="4" creationId="{D7A97917-D1DD-4717-8D52-DD82C89EA93B}"/>
          </ac:picMkLst>
        </pc:picChg>
      </pc:sldChg>
      <pc:sldMasterChg chg="del delSldLayout">
        <pc:chgData name="Гульбану Оразова" userId="S::orazova_g@nuprestigeschool.onmicrosoft.com::5e06db4a-6e5a-486b-8295-b64acb255c64" providerId="AD" clId="Web-{2B6E9DC3-0F24-4DE7-A419-C77F077993FE}" dt="2021-05-17T08:15:12.002" v="52"/>
        <pc:sldMasterMkLst>
          <pc:docMk/>
          <pc:sldMasterMk cId="3154979492" sldId="2147483648"/>
        </pc:sldMasterMkLst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Гульбану Оразова" userId="S::orazova_g@nuprestigeschool.onmicrosoft.com::5e06db4a-6e5a-486b-8295-b64acb255c64" providerId="AD" clId="Web-{2B6E9DC3-0F24-4DE7-A419-C77F077993FE}" dt="2021-05-17T08:15:12.002" v="52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Гульбану Оразова" userId="S::orazova_g@nuprestigeschool.onmicrosoft.com::5e06db4a-6e5a-486b-8295-b64acb255c64" providerId="AD" clId="Web-{2B6E9DC3-0F24-4DE7-A419-C77F077993FE}" dt="2021-05-17T08:16:04.956" v="55"/>
        <pc:sldMasterMkLst>
          <pc:docMk/>
          <pc:sldMasterMk cId="3085125834" sldId="2147483699"/>
        </pc:sldMasterMkLst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6:04.956" v="55"/>
          <pc:sldLayoutMkLst>
            <pc:docMk/>
            <pc:sldMasterMk cId="3085125834" sldId="2147483699"/>
            <pc:sldLayoutMk cId="110076994" sldId="2147483694"/>
          </pc:sldLayoutMkLst>
        </pc:sldLayoutChg>
      </pc:sldMasterChg>
      <pc:sldMasterChg chg="add del addSldLayout delSldLayout">
        <pc:chgData name="Гульбану Оразова" userId="S::orazova_g@nuprestigeschool.onmicrosoft.com::5e06db4a-6e5a-486b-8295-b64acb255c64" providerId="AD" clId="Web-{2B6E9DC3-0F24-4DE7-A419-C77F077993FE}" dt="2021-05-17T08:17:18.395" v="69"/>
        <pc:sldMasterMkLst>
          <pc:docMk/>
          <pc:sldMasterMk cId="1588597499" sldId="2147483788"/>
        </pc:sldMasterMkLst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85438280" sldId="2147483777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1043767038" sldId="2147483778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4070104045" sldId="2147483779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1797604721" sldId="2147483780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3940671573" sldId="2147483781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3730657938" sldId="2147483782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2209428877" sldId="2147483783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1775321155" sldId="2147483784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1306386932" sldId="2147483785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3159197362" sldId="2147483786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7:18.395" v="69"/>
          <pc:sldLayoutMkLst>
            <pc:docMk/>
            <pc:sldMasterMk cId="1588597499" sldId="2147483788"/>
            <pc:sldLayoutMk cId="3452775761" sldId="2147483787"/>
          </pc:sldLayoutMkLst>
        </pc:sldLayoutChg>
      </pc:sldMasterChg>
      <pc:sldMasterChg chg="add del addSldLayout delSldLayout">
        <pc:chgData name="Гульбану Оразова" userId="S::orazova_g@nuprestigeschool.onmicrosoft.com::5e06db4a-6e5a-486b-8295-b64acb255c64" providerId="AD" clId="Web-{2B6E9DC3-0F24-4DE7-A419-C77F077993FE}" dt="2021-05-17T08:18:13.193" v="73"/>
        <pc:sldMasterMkLst>
          <pc:docMk/>
          <pc:sldMasterMk cId="3629387384" sldId="2147483890"/>
        </pc:sldMasterMkLst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3145925895" sldId="2147483879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1721239260" sldId="2147483880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1069965304" sldId="2147483881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1628295736" sldId="2147483882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3784136482" sldId="2147483883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2993092541" sldId="2147483884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3907433945" sldId="2147483885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1158474255" sldId="2147483886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1475186992" sldId="2147483887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1935533583" sldId="2147483888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8:13.193" v="73"/>
          <pc:sldLayoutMkLst>
            <pc:docMk/>
            <pc:sldMasterMk cId="3629387384" sldId="2147483890"/>
            <pc:sldLayoutMk cId="2074747579" sldId="2147483889"/>
          </pc:sldLayoutMkLst>
        </pc:sldLayoutChg>
      </pc:sldMasterChg>
      <pc:sldMasterChg chg="add del addSldLayout delSldLayout">
        <pc:chgData name="Гульбану Оразова" userId="S::orazova_g@nuprestigeschool.onmicrosoft.com::5e06db4a-6e5a-486b-8295-b64acb255c64" providerId="AD" clId="Web-{2B6E9DC3-0F24-4DE7-A419-C77F077993FE}" dt="2021-05-17T08:19:12.741" v="79"/>
        <pc:sldMasterMkLst>
          <pc:docMk/>
          <pc:sldMasterMk cId="2027387074" sldId="2147483992"/>
        </pc:sldMasterMkLst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4034123943" sldId="2147483981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2008474359" sldId="2147483982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3136477273" sldId="2147483983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1078815145" sldId="2147483984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586470582" sldId="2147483985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3881350737" sldId="2147483986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2595696064" sldId="2147483987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1791881516" sldId="2147483988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467327814" sldId="2147483989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182032771" sldId="2147483990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2027387074" sldId="2147483992"/>
            <pc:sldLayoutMk cId="2556810221" sldId="2147483991"/>
          </pc:sldLayoutMkLst>
        </pc:sldLayoutChg>
      </pc:sldMasterChg>
      <pc:sldMasterChg chg="add addSldLayout">
        <pc:chgData name="Гульбану Оразова" userId="S::orazova_g@nuprestigeschool.onmicrosoft.com::5e06db4a-6e5a-486b-8295-b64acb255c64" providerId="AD" clId="Web-{2B6E9DC3-0F24-4DE7-A419-C77F077993FE}" dt="2021-05-17T08:19:12.741" v="79"/>
        <pc:sldMasterMkLst>
          <pc:docMk/>
          <pc:sldMasterMk cId="589560041" sldId="2147484042"/>
        </pc:sldMasterMkLst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388825155" sldId="2147484031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718800981" sldId="2147484032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672618098" sldId="2147484033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1259851712" sldId="2147484034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1114398818" sldId="2147484035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354109651" sldId="2147484036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282978799" sldId="2147484037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461134833" sldId="2147484038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2038767321" sldId="2147484039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1318244863" sldId="2147484040"/>
          </pc:sldLayoutMkLst>
        </pc:sldLayoutChg>
        <pc:sldLayoutChg chg="add">
          <pc:chgData name="Гульбану Оразова" userId="S::orazova_g@nuprestigeschool.onmicrosoft.com::5e06db4a-6e5a-486b-8295-b64acb255c64" providerId="AD" clId="Web-{2B6E9DC3-0F24-4DE7-A419-C77F077993FE}" dt="2021-05-17T08:19:12.741" v="79"/>
          <pc:sldLayoutMkLst>
            <pc:docMk/>
            <pc:sldMasterMk cId="589560041" sldId="2147484042"/>
            <pc:sldLayoutMk cId="292396221" sldId="2147484041"/>
          </pc:sldLayoutMkLst>
        </pc:sldLayoutChg>
      </pc:sldMasterChg>
      <pc:sldMasterChg chg="add del addSldLayout delSldLayout">
        <pc:chgData name="Гульбану Оразова" userId="S::orazova_g@nuprestigeschool.onmicrosoft.com::5e06db4a-6e5a-486b-8295-b64acb255c64" providerId="AD" clId="Web-{2B6E9DC3-0F24-4DE7-A419-C77F077993FE}" dt="2021-05-17T08:19:12.679" v="78"/>
        <pc:sldMasterMkLst>
          <pc:docMk/>
          <pc:sldMasterMk cId="3255294389" sldId="2147484055"/>
        </pc:sldMasterMkLst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3421868973" sldId="2147484044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2740209917" sldId="2147484045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1136506628" sldId="2147484046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1140498221" sldId="2147484047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3343548303" sldId="2147484048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163605361" sldId="2147484049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2849247850" sldId="2147484050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3055478157" sldId="2147484051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135495589" sldId="2147484052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548016894" sldId="2147484053"/>
          </pc:sldLayoutMkLst>
        </pc:sldLayoutChg>
        <pc:sldLayoutChg chg="add del">
          <pc:chgData name="Гульбану Оразова" userId="S::orazova_g@nuprestigeschool.onmicrosoft.com::5e06db4a-6e5a-486b-8295-b64acb255c64" providerId="AD" clId="Web-{2B6E9DC3-0F24-4DE7-A419-C77F077993FE}" dt="2021-05-17T08:19:12.679" v="78"/>
          <pc:sldLayoutMkLst>
            <pc:docMk/>
            <pc:sldMasterMk cId="3255294389" sldId="2147484055"/>
            <pc:sldLayoutMk cId="3575302976" sldId="2147484054"/>
          </pc:sldLayoutMkLst>
        </pc:sldLayoutChg>
      </pc:sldMasterChg>
    </pc:docChg>
  </pc:docChgLst>
  <pc:docChgLst>
    <pc:chgData clId="Web-{2B6E9DC3-0F24-4DE7-A419-C77F077993FE}"/>
    <pc:docChg chg="modSld">
      <pc:chgData name="" userId="" providerId="" clId="Web-{2B6E9DC3-0F24-4DE7-A419-C77F077993FE}" dt="2021-05-17T08:12:04.561" v="1" actId="20577"/>
      <pc:docMkLst>
        <pc:docMk/>
      </pc:docMkLst>
      <pc:sldChg chg="modSp">
        <pc:chgData name="" userId="" providerId="" clId="Web-{2B6E9DC3-0F24-4DE7-A419-C77F077993FE}" dt="2021-05-17T08:12:04.561" v="1" actId="20577"/>
        <pc:sldMkLst>
          <pc:docMk/>
          <pc:sldMk cId="1351651579" sldId="256"/>
        </pc:sldMkLst>
        <pc:spChg chg="mod">
          <ac:chgData name="" userId="" providerId="" clId="Web-{2B6E9DC3-0F24-4DE7-A419-C77F077993FE}" dt="2021-05-17T08:12:04.561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19B0AF-4EFA-4FE4-B624-CD8DF82E4EDF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3FB8FD2-E1EF-4440-89F2-FB6B1036C842}">
      <dgm:prSet phldrT="[Текст]" phldr="0"/>
      <dgm:spPr/>
      <dgm:t>
        <a:bodyPr/>
        <a:lstStyle/>
        <a:p>
          <a:r>
            <a:rPr lang="en-US" b="1" dirty="0" err="1"/>
            <a:t>Сұрақтарға</a:t>
          </a:r>
          <a:r>
            <a:rPr lang="en-US" b="1" dirty="0"/>
            <a:t> </a:t>
          </a:r>
          <a:r>
            <a:rPr lang="en-US" b="1" dirty="0" err="1"/>
            <a:t>жауап</a:t>
          </a:r>
          <a:r>
            <a:rPr lang="en-US" b="1" dirty="0"/>
            <a:t> </a:t>
          </a:r>
          <a:r>
            <a:rPr lang="en-US" b="1" dirty="0" err="1"/>
            <a:t>жазамыз</a:t>
          </a:r>
          <a:r>
            <a:rPr lang="en-US" b="1" dirty="0"/>
            <a:t>;</a:t>
          </a:r>
          <a:endParaRPr lang="ru-RU" b="1" dirty="0"/>
        </a:p>
      </dgm:t>
    </dgm:pt>
    <dgm:pt modelId="{FC5F0E2D-9A0F-44F8-8AFA-A3281146F97A}" type="parTrans" cxnId="{9DBAB318-7D1E-46C0-8CC8-E9E5DFD92340}">
      <dgm:prSet/>
      <dgm:spPr/>
      <dgm:t>
        <a:bodyPr/>
        <a:lstStyle/>
        <a:p>
          <a:endParaRPr lang="ru-RU"/>
        </a:p>
      </dgm:t>
    </dgm:pt>
    <dgm:pt modelId="{8F8D900B-99C9-412A-AC66-DE936582CE28}" type="sibTrans" cxnId="{9DBAB318-7D1E-46C0-8CC8-E9E5DFD92340}">
      <dgm:prSet/>
      <dgm:spPr/>
      <dgm:t>
        <a:bodyPr/>
        <a:lstStyle/>
        <a:p>
          <a:endParaRPr lang="ru-RU"/>
        </a:p>
      </dgm:t>
    </dgm:pt>
    <dgm:pt modelId="{8F247267-2A80-4EE1-B1F1-29EAC6B28CC5}">
      <dgm:prSet phldr="0" custT="1"/>
      <dgm:spPr/>
      <dgm:t>
        <a:bodyPr/>
        <a:lstStyle/>
        <a:p>
          <a:pPr rtl="0"/>
          <a:r>
            <a:rPr lang="ru-RU" sz="2400" b="1" dirty="0" err="1"/>
            <a:t>Жаңа</a:t>
          </a:r>
          <a:r>
            <a:rPr lang="ru-RU" sz="2400" b="1" dirty="0"/>
            <a:t> </a:t>
          </a:r>
          <a:r>
            <a:rPr lang="ru-RU" sz="2400" b="1" dirty="0" err="1"/>
            <a:t>сөздерді</a:t>
          </a:r>
          <a:endParaRPr lang="en-US" sz="2400" b="1" dirty="0"/>
        </a:p>
      </dgm:t>
    </dgm:pt>
    <dgm:pt modelId="{9220CD6A-ECDF-475F-8448-63539C76081A}" type="parTrans" cxnId="{F5D2A4A5-41D1-4EFF-A8A7-90B62BD4EC77}">
      <dgm:prSet/>
      <dgm:spPr/>
      <dgm:t>
        <a:bodyPr/>
        <a:lstStyle/>
        <a:p>
          <a:endParaRPr lang="ru-RU"/>
        </a:p>
      </dgm:t>
    </dgm:pt>
    <dgm:pt modelId="{83FCAD60-5068-4421-9959-CD36E35C8591}" type="sibTrans" cxnId="{F5D2A4A5-41D1-4EFF-A8A7-90B62BD4EC77}">
      <dgm:prSet/>
      <dgm:spPr/>
      <dgm:t>
        <a:bodyPr/>
        <a:lstStyle/>
        <a:p>
          <a:endParaRPr lang="en-US"/>
        </a:p>
      </dgm:t>
    </dgm:pt>
    <dgm:pt modelId="{51EE1968-58D7-412E-A85B-302E8E10D5C2}">
      <dgm:prSet phldr="0"/>
      <dgm:spPr/>
      <dgm:t>
        <a:bodyPr/>
        <a:lstStyle/>
        <a:p>
          <a:r>
            <a:rPr lang="ru-RU" b="1" dirty="0" err="1"/>
            <a:t>жазамыз</a:t>
          </a:r>
          <a:r>
            <a:rPr lang="ru-RU" b="1" dirty="0"/>
            <a:t>, </a:t>
          </a:r>
          <a:r>
            <a:rPr lang="ru-RU" b="1" dirty="0" err="1"/>
            <a:t>меңгереміз</a:t>
          </a:r>
          <a:r>
            <a:rPr lang="ru-RU" b="1" dirty="0"/>
            <a:t>, </a:t>
          </a:r>
          <a:r>
            <a:rPr lang="ru-RU" b="1" dirty="0" err="1"/>
            <a:t>қолданамыз</a:t>
          </a:r>
          <a:r>
            <a:rPr lang="ru-RU" b="1" dirty="0"/>
            <a:t>;</a:t>
          </a:r>
          <a:endParaRPr lang="en-US" b="1" dirty="0"/>
        </a:p>
      </dgm:t>
    </dgm:pt>
    <dgm:pt modelId="{5F0D661A-C0FD-48EC-8BF3-E8610CD5B801}" type="parTrans" cxnId="{99948C66-87E4-4A34-A04F-C3C4C5311884}">
      <dgm:prSet/>
      <dgm:spPr/>
      <dgm:t>
        <a:bodyPr/>
        <a:lstStyle/>
        <a:p>
          <a:endParaRPr lang="ru-RU"/>
        </a:p>
      </dgm:t>
    </dgm:pt>
    <dgm:pt modelId="{90E0283D-ADE3-467F-AD05-D809266B9C90}" type="sibTrans" cxnId="{99948C66-87E4-4A34-A04F-C3C4C5311884}">
      <dgm:prSet/>
      <dgm:spPr/>
      <dgm:t>
        <a:bodyPr/>
        <a:lstStyle/>
        <a:p>
          <a:endParaRPr lang="en-US"/>
        </a:p>
      </dgm:t>
    </dgm:pt>
    <dgm:pt modelId="{504D82D3-EF8E-4C3C-B6C7-085157CC4E24}">
      <dgm:prSet phldr="0" custT="1"/>
      <dgm:spPr/>
      <dgm:t>
        <a:bodyPr/>
        <a:lstStyle/>
        <a:p>
          <a:r>
            <a:rPr lang="ru-RU" sz="2000" b="1" dirty="0" err="1"/>
            <a:t>Шоқан</a:t>
          </a:r>
          <a:r>
            <a:rPr lang="ru-RU" sz="2000" b="1" dirty="0"/>
            <a:t> </a:t>
          </a:r>
          <a:r>
            <a:rPr lang="ru-RU" sz="2000" b="1" dirty="0" err="1"/>
            <a:t>Уәлиханов</a:t>
          </a:r>
          <a:r>
            <a:rPr lang="ru-RU" sz="2000" b="1" dirty="0"/>
            <a:t> </a:t>
          </a:r>
          <a:r>
            <a:rPr lang="ru-RU" sz="2000" b="1" dirty="0" err="1"/>
            <a:t>туралы</a:t>
          </a:r>
          <a:endParaRPr lang="en-US" sz="2000" b="1" dirty="0"/>
        </a:p>
      </dgm:t>
    </dgm:pt>
    <dgm:pt modelId="{31D91947-8571-460C-8536-7AB707D6564F}" type="parTrans" cxnId="{A930DC97-4A2C-410E-A9E0-F32047F89168}">
      <dgm:prSet/>
      <dgm:spPr/>
      <dgm:t>
        <a:bodyPr/>
        <a:lstStyle/>
        <a:p>
          <a:endParaRPr lang="ru-RU"/>
        </a:p>
      </dgm:t>
    </dgm:pt>
    <dgm:pt modelId="{8617CAB1-6883-4935-BED2-2ADF921908F8}" type="sibTrans" cxnId="{A930DC97-4A2C-410E-A9E0-F32047F89168}">
      <dgm:prSet/>
      <dgm:spPr/>
      <dgm:t>
        <a:bodyPr/>
        <a:lstStyle/>
        <a:p>
          <a:endParaRPr lang="en-US"/>
        </a:p>
      </dgm:t>
    </dgm:pt>
    <dgm:pt modelId="{42AA5F29-C670-4D99-AC75-BF6F546D520F}">
      <dgm:prSet phldr="0"/>
      <dgm:spPr/>
      <dgm:t>
        <a:bodyPr/>
        <a:lstStyle/>
        <a:p>
          <a:r>
            <a:rPr lang="ru-RU" b="1" dirty="0"/>
            <a:t> </a:t>
          </a:r>
          <a:r>
            <a:rPr lang="ru-RU" b="1" dirty="0" err="1"/>
            <a:t>ақпарат</a:t>
          </a:r>
          <a:r>
            <a:rPr lang="ru-RU" b="1" dirty="0"/>
            <a:t> </a:t>
          </a:r>
          <a:r>
            <a:rPr lang="ru-RU" b="1" dirty="0" err="1"/>
            <a:t>аламыз</a:t>
          </a:r>
          <a:r>
            <a:rPr lang="ru-RU" b="1" dirty="0"/>
            <a:t>;</a:t>
          </a:r>
          <a:endParaRPr lang="en-US" b="1" dirty="0"/>
        </a:p>
      </dgm:t>
    </dgm:pt>
    <dgm:pt modelId="{868841E3-23BF-48D6-8ACC-50216E31C0C6}" type="parTrans" cxnId="{EAE2A8A2-2ABA-4067-A163-ED3E2DCBB93D}">
      <dgm:prSet/>
      <dgm:spPr/>
      <dgm:t>
        <a:bodyPr/>
        <a:lstStyle/>
        <a:p>
          <a:endParaRPr lang="ru-RU"/>
        </a:p>
      </dgm:t>
    </dgm:pt>
    <dgm:pt modelId="{F8F5148B-340C-49B3-8100-FB8F6CD55A43}" type="sibTrans" cxnId="{EAE2A8A2-2ABA-4067-A163-ED3E2DCBB93D}">
      <dgm:prSet/>
      <dgm:spPr/>
      <dgm:t>
        <a:bodyPr/>
        <a:lstStyle/>
        <a:p>
          <a:endParaRPr lang="en-US"/>
        </a:p>
      </dgm:t>
    </dgm:pt>
    <dgm:pt modelId="{8ACC3CB1-BFBF-40CF-A333-1A918483E3F0}">
      <dgm:prSet phldr="0"/>
      <dgm:spPr/>
      <dgm:t>
        <a:bodyPr/>
        <a:lstStyle/>
        <a:p>
          <a:r>
            <a:rPr lang="ru-RU" b="1" dirty="0" err="1"/>
            <a:t>Тыңдалым</a:t>
          </a:r>
          <a:r>
            <a:rPr lang="ru-RU" b="1" dirty="0"/>
            <a:t>. </a:t>
          </a:r>
          <a:endParaRPr lang="en-US" b="1" dirty="0"/>
        </a:p>
      </dgm:t>
    </dgm:pt>
    <dgm:pt modelId="{32EFD46E-3449-48E6-9D3A-A8715D8FD5CD}" type="parTrans" cxnId="{F490DA65-706B-4A81-851B-9ED0FC156FC8}">
      <dgm:prSet/>
      <dgm:spPr/>
      <dgm:t>
        <a:bodyPr/>
        <a:lstStyle/>
        <a:p>
          <a:endParaRPr lang="ru-RU"/>
        </a:p>
      </dgm:t>
    </dgm:pt>
    <dgm:pt modelId="{510B99ED-00A7-4ABA-8E30-65505F3B961F}" type="sibTrans" cxnId="{F490DA65-706B-4A81-851B-9ED0FC156FC8}">
      <dgm:prSet/>
      <dgm:spPr/>
      <dgm:t>
        <a:bodyPr/>
        <a:lstStyle/>
        <a:p>
          <a:endParaRPr lang="en-US"/>
        </a:p>
      </dgm:t>
    </dgm:pt>
    <dgm:pt modelId="{C0FB2E4D-9CE5-431B-8677-F1B1843D555B}" type="pres">
      <dgm:prSet presAssocID="{DF19B0AF-4EFA-4FE4-B624-CD8DF82E4E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B5EDB1-F1B0-4CF2-B8F5-261FE657E819}" type="pres">
      <dgm:prSet presAssocID="{8F247267-2A80-4EE1-B1F1-29EAC6B28CC5}" presName="linNode" presStyleCnt="0"/>
      <dgm:spPr/>
    </dgm:pt>
    <dgm:pt modelId="{E8ED4445-E74C-4CF2-8948-9B4B2D11BFA1}" type="pres">
      <dgm:prSet presAssocID="{8F247267-2A80-4EE1-B1F1-29EAC6B28CC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2F89F-5246-4EC5-AD01-F5FE9AA213B6}" type="pres">
      <dgm:prSet presAssocID="{8F247267-2A80-4EE1-B1F1-29EAC6B28CC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44E1F-3F63-42FC-AEF5-AC686FAF6918}" type="pres">
      <dgm:prSet presAssocID="{83FCAD60-5068-4421-9959-CD36E35C8591}" presName="sp" presStyleCnt="0"/>
      <dgm:spPr/>
    </dgm:pt>
    <dgm:pt modelId="{AB0FF9E4-2007-4E71-A651-3A4D4B476E2F}" type="pres">
      <dgm:prSet presAssocID="{504D82D3-EF8E-4C3C-B6C7-085157CC4E24}" presName="linNode" presStyleCnt="0"/>
      <dgm:spPr/>
    </dgm:pt>
    <dgm:pt modelId="{0C42CBE1-3C82-41C3-B11D-6A26209D665B}" type="pres">
      <dgm:prSet presAssocID="{504D82D3-EF8E-4C3C-B6C7-085157CC4E2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B22A0-35D6-4D9E-B625-E9957C196275}" type="pres">
      <dgm:prSet presAssocID="{504D82D3-EF8E-4C3C-B6C7-085157CC4E2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9736A-3811-47C7-9082-23CBBDD54509}" type="pres">
      <dgm:prSet presAssocID="{8617CAB1-6883-4935-BED2-2ADF921908F8}" presName="sp" presStyleCnt="0"/>
      <dgm:spPr/>
    </dgm:pt>
    <dgm:pt modelId="{5BB6317A-33DD-4739-9AD6-6B8C33AC5339}" type="pres">
      <dgm:prSet presAssocID="{8ACC3CB1-BFBF-40CF-A333-1A918483E3F0}" presName="linNode" presStyleCnt="0"/>
      <dgm:spPr/>
    </dgm:pt>
    <dgm:pt modelId="{04B8004F-CE65-4F09-A270-E16AD7D1AFBD}" type="pres">
      <dgm:prSet presAssocID="{8ACC3CB1-BFBF-40CF-A333-1A918483E3F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5F70A-B890-4EE6-BA50-BD89CE65F64E}" type="pres">
      <dgm:prSet presAssocID="{8ACC3CB1-BFBF-40CF-A333-1A918483E3F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D2A4A5-41D1-4EFF-A8A7-90B62BD4EC77}" srcId="{DF19B0AF-4EFA-4FE4-B624-CD8DF82E4EDF}" destId="{8F247267-2A80-4EE1-B1F1-29EAC6B28CC5}" srcOrd="0" destOrd="0" parTransId="{9220CD6A-ECDF-475F-8448-63539C76081A}" sibTransId="{83FCAD60-5068-4421-9959-CD36E35C8591}"/>
    <dgm:cxn modelId="{99948C66-87E4-4A34-A04F-C3C4C5311884}" srcId="{8F247267-2A80-4EE1-B1F1-29EAC6B28CC5}" destId="{51EE1968-58D7-412E-A85B-302E8E10D5C2}" srcOrd="0" destOrd="0" parTransId="{5F0D661A-C0FD-48EC-8BF3-E8610CD5B801}" sibTransId="{90E0283D-ADE3-467F-AD05-D809266B9C90}"/>
    <dgm:cxn modelId="{F490DA65-706B-4A81-851B-9ED0FC156FC8}" srcId="{DF19B0AF-4EFA-4FE4-B624-CD8DF82E4EDF}" destId="{8ACC3CB1-BFBF-40CF-A333-1A918483E3F0}" srcOrd="2" destOrd="0" parTransId="{32EFD46E-3449-48E6-9D3A-A8715D8FD5CD}" sibTransId="{510B99ED-00A7-4ABA-8E30-65505F3B961F}"/>
    <dgm:cxn modelId="{6A543C7E-DF88-47DF-9D00-A734D0785F40}" type="presOf" srcId="{504D82D3-EF8E-4C3C-B6C7-085157CC4E24}" destId="{0C42CBE1-3C82-41C3-B11D-6A26209D665B}" srcOrd="0" destOrd="0" presId="urn:microsoft.com/office/officeart/2005/8/layout/vList5"/>
    <dgm:cxn modelId="{A930DC97-4A2C-410E-A9E0-F32047F89168}" srcId="{DF19B0AF-4EFA-4FE4-B624-CD8DF82E4EDF}" destId="{504D82D3-EF8E-4C3C-B6C7-085157CC4E24}" srcOrd="1" destOrd="0" parTransId="{31D91947-8571-460C-8536-7AB707D6564F}" sibTransId="{8617CAB1-6883-4935-BED2-2ADF921908F8}"/>
    <dgm:cxn modelId="{9DBAB318-7D1E-46C0-8CC8-E9E5DFD92340}" srcId="{8ACC3CB1-BFBF-40CF-A333-1A918483E3F0}" destId="{53FB8FD2-E1EF-4440-89F2-FB6B1036C842}" srcOrd="0" destOrd="0" parTransId="{FC5F0E2D-9A0F-44F8-8AFA-A3281146F97A}" sibTransId="{8F8D900B-99C9-412A-AC66-DE936582CE28}"/>
    <dgm:cxn modelId="{984FF49C-29B2-4FCE-A4B1-45B7BA634470}" type="presOf" srcId="{51EE1968-58D7-412E-A85B-302E8E10D5C2}" destId="{47E2F89F-5246-4EC5-AD01-F5FE9AA213B6}" srcOrd="0" destOrd="0" presId="urn:microsoft.com/office/officeart/2005/8/layout/vList5"/>
    <dgm:cxn modelId="{EAE2A8A2-2ABA-4067-A163-ED3E2DCBB93D}" srcId="{504D82D3-EF8E-4C3C-B6C7-085157CC4E24}" destId="{42AA5F29-C670-4D99-AC75-BF6F546D520F}" srcOrd="0" destOrd="0" parTransId="{868841E3-23BF-48D6-8ACC-50216E31C0C6}" sibTransId="{F8F5148B-340C-49B3-8100-FB8F6CD55A43}"/>
    <dgm:cxn modelId="{1AC8B40B-3CD4-4521-9EF0-BE83F17729AD}" type="presOf" srcId="{DF19B0AF-4EFA-4FE4-B624-CD8DF82E4EDF}" destId="{C0FB2E4D-9CE5-431B-8677-F1B1843D555B}" srcOrd="0" destOrd="0" presId="urn:microsoft.com/office/officeart/2005/8/layout/vList5"/>
    <dgm:cxn modelId="{A05D827F-F34F-4A2F-BA89-03411D0D66D1}" type="presOf" srcId="{8ACC3CB1-BFBF-40CF-A333-1A918483E3F0}" destId="{04B8004F-CE65-4F09-A270-E16AD7D1AFBD}" srcOrd="0" destOrd="0" presId="urn:microsoft.com/office/officeart/2005/8/layout/vList5"/>
    <dgm:cxn modelId="{815AADED-A58C-4C4B-B790-FB34568D5B95}" type="presOf" srcId="{53FB8FD2-E1EF-4440-89F2-FB6B1036C842}" destId="{8E55F70A-B890-4EE6-BA50-BD89CE65F64E}" srcOrd="0" destOrd="0" presId="urn:microsoft.com/office/officeart/2005/8/layout/vList5"/>
    <dgm:cxn modelId="{54177F8E-C033-4F24-85F2-0D53D4C49E6E}" type="presOf" srcId="{8F247267-2A80-4EE1-B1F1-29EAC6B28CC5}" destId="{E8ED4445-E74C-4CF2-8948-9B4B2D11BFA1}" srcOrd="0" destOrd="0" presId="urn:microsoft.com/office/officeart/2005/8/layout/vList5"/>
    <dgm:cxn modelId="{F3BBE338-51B6-4478-9CB8-923D508C1037}" type="presOf" srcId="{42AA5F29-C670-4D99-AC75-BF6F546D520F}" destId="{A41B22A0-35D6-4D9E-B625-E9957C196275}" srcOrd="0" destOrd="0" presId="urn:microsoft.com/office/officeart/2005/8/layout/vList5"/>
    <dgm:cxn modelId="{32D8C013-1DA1-4CCA-8311-FE82CABCF3CB}" type="presParOf" srcId="{C0FB2E4D-9CE5-431B-8677-F1B1843D555B}" destId="{8EB5EDB1-F1B0-4CF2-B8F5-261FE657E819}" srcOrd="0" destOrd="0" presId="urn:microsoft.com/office/officeart/2005/8/layout/vList5"/>
    <dgm:cxn modelId="{1034BE00-CAB3-40D2-BE00-CFE87FD494CD}" type="presParOf" srcId="{8EB5EDB1-F1B0-4CF2-B8F5-261FE657E819}" destId="{E8ED4445-E74C-4CF2-8948-9B4B2D11BFA1}" srcOrd="0" destOrd="0" presId="urn:microsoft.com/office/officeart/2005/8/layout/vList5"/>
    <dgm:cxn modelId="{4322D86E-B721-47ED-BBCD-EF437F4D521D}" type="presParOf" srcId="{8EB5EDB1-F1B0-4CF2-B8F5-261FE657E819}" destId="{47E2F89F-5246-4EC5-AD01-F5FE9AA213B6}" srcOrd="1" destOrd="0" presId="urn:microsoft.com/office/officeart/2005/8/layout/vList5"/>
    <dgm:cxn modelId="{F6B379CF-BBC2-4C50-8509-0B984F0842E4}" type="presParOf" srcId="{C0FB2E4D-9CE5-431B-8677-F1B1843D555B}" destId="{FDB44E1F-3F63-42FC-AEF5-AC686FAF6918}" srcOrd="1" destOrd="0" presId="urn:microsoft.com/office/officeart/2005/8/layout/vList5"/>
    <dgm:cxn modelId="{5871473D-92BC-424F-A4C1-F0BC105A990F}" type="presParOf" srcId="{C0FB2E4D-9CE5-431B-8677-F1B1843D555B}" destId="{AB0FF9E4-2007-4E71-A651-3A4D4B476E2F}" srcOrd="2" destOrd="0" presId="urn:microsoft.com/office/officeart/2005/8/layout/vList5"/>
    <dgm:cxn modelId="{7C1A2F22-85BE-417A-B3FE-C0E98263E9B6}" type="presParOf" srcId="{AB0FF9E4-2007-4E71-A651-3A4D4B476E2F}" destId="{0C42CBE1-3C82-41C3-B11D-6A26209D665B}" srcOrd="0" destOrd="0" presId="urn:microsoft.com/office/officeart/2005/8/layout/vList5"/>
    <dgm:cxn modelId="{A0F0E6C7-5CA5-452A-B5A0-CA38C1BBCE07}" type="presParOf" srcId="{AB0FF9E4-2007-4E71-A651-3A4D4B476E2F}" destId="{A41B22A0-35D6-4D9E-B625-E9957C196275}" srcOrd="1" destOrd="0" presId="urn:microsoft.com/office/officeart/2005/8/layout/vList5"/>
    <dgm:cxn modelId="{B037F1A0-03F5-4225-850A-29C3154EBBB3}" type="presParOf" srcId="{C0FB2E4D-9CE5-431B-8677-F1B1843D555B}" destId="{82A9736A-3811-47C7-9082-23CBBDD54509}" srcOrd="3" destOrd="0" presId="urn:microsoft.com/office/officeart/2005/8/layout/vList5"/>
    <dgm:cxn modelId="{7396A43E-2AA4-4C6B-8389-B6A3AA9D886B}" type="presParOf" srcId="{C0FB2E4D-9CE5-431B-8677-F1B1843D555B}" destId="{5BB6317A-33DD-4739-9AD6-6B8C33AC5339}" srcOrd="4" destOrd="0" presId="urn:microsoft.com/office/officeart/2005/8/layout/vList5"/>
    <dgm:cxn modelId="{BFC8DE35-DB5B-4C51-8310-4E32A219B423}" type="presParOf" srcId="{5BB6317A-33DD-4739-9AD6-6B8C33AC5339}" destId="{04B8004F-CE65-4F09-A270-E16AD7D1AFBD}" srcOrd="0" destOrd="0" presId="urn:microsoft.com/office/officeart/2005/8/layout/vList5"/>
    <dgm:cxn modelId="{66EF0E73-0751-4CDF-A8A3-42C9A1CCC3C8}" type="presParOf" srcId="{5BB6317A-33DD-4739-9AD6-6B8C33AC5339}" destId="{8E55F70A-B890-4EE6-BA50-BD89CE65F64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2FBB3D-EDC8-4D83-AB21-4A9EDF870B04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5192A8-D599-412E-9074-8FF78DDE488D}">
      <dgm:prSet custT="1"/>
      <dgm:spPr/>
      <dgm:t>
        <a:bodyPr/>
        <a:lstStyle/>
        <a:p>
          <a:r>
            <a:rPr lang="ru-RU" sz="1800" b="1" i="0" dirty="0">
              <a:solidFill>
                <a:schemeClr val="tx1"/>
              </a:solidFill>
            </a:rPr>
            <a:t>1</a:t>
          </a:r>
          <a:r>
            <a:rPr lang="ru-RU" sz="2800" b="1" i="0" dirty="0">
              <a:solidFill>
                <a:schemeClr val="tx1"/>
              </a:solidFill>
            </a:rPr>
            <a:t>. </a:t>
          </a:r>
          <a:r>
            <a:rPr lang="ru-RU" sz="2800" b="1" i="0" dirty="0" err="1">
              <a:solidFill>
                <a:schemeClr val="tx1"/>
              </a:solidFill>
            </a:rPr>
            <a:t>Шын</a:t>
          </a:r>
          <a:r>
            <a:rPr lang="ru-RU" sz="2800" b="1" i="0" dirty="0">
              <a:solidFill>
                <a:schemeClr val="tx1"/>
              </a:solidFill>
            </a:rPr>
            <a:t> </a:t>
          </a:r>
          <a:r>
            <a:rPr lang="ru-RU" sz="2800" b="1" i="0" dirty="0" err="1" smtClean="0">
              <a:solidFill>
                <a:schemeClr val="tx1"/>
              </a:solidFill>
            </a:rPr>
            <a:t>есімі</a:t>
          </a:r>
          <a:r>
            <a:rPr lang="ru-RU" sz="2800" b="1" i="0" dirty="0" smtClean="0">
              <a:solidFill>
                <a:schemeClr val="tx1"/>
              </a:solidFill>
            </a:rPr>
            <a:t> - </a:t>
          </a:r>
          <a:r>
            <a:rPr lang="ru-RU" sz="2800" b="1" i="0" dirty="0">
              <a:solidFill>
                <a:schemeClr val="tx1"/>
              </a:solidFill>
            </a:rPr>
            <a:t> </a:t>
          </a:r>
          <a:r>
            <a:rPr lang="ru-RU" sz="2800" b="1" i="0" dirty="0" err="1" smtClean="0">
              <a:solidFill>
                <a:schemeClr val="tx1"/>
              </a:solidFill>
            </a:rPr>
            <a:t>Мұхаммед</a:t>
          </a:r>
          <a:r>
            <a:rPr lang="ru-RU" sz="2800" b="1" i="0" dirty="0" smtClean="0">
              <a:solidFill>
                <a:schemeClr val="tx1"/>
              </a:solidFill>
            </a:rPr>
            <a:t>  </a:t>
          </a:r>
          <a:r>
            <a:rPr lang="ru-RU" sz="2800" b="1" i="0" dirty="0" err="1">
              <a:solidFill>
                <a:schemeClr val="tx1"/>
              </a:solidFill>
            </a:rPr>
            <a:t>Қанафия</a:t>
          </a:r>
          <a:r>
            <a:rPr lang="ru-RU" sz="2800" b="1" i="0" dirty="0">
              <a:solidFill>
                <a:schemeClr val="tx1"/>
              </a:solidFill>
            </a:rPr>
            <a:t>.</a:t>
          </a:r>
          <a:endParaRPr lang="en-US" sz="2800" b="1" i="0" dirty="0">
            <a:solidFill>
              <a:schemeClr val="tx1"/>
            </a:solidFill>
          </a:endParaRPr>
        </a:p>
      </dgm:t>
    </dgm:pt>
    <dgm:pt modelId="{79EAAB44-36CB-4E31-BE1B-FF047B0C4D7C}" type="parTrans" cxnId="{D92D576E-AEF6-466A-A1C0-CE1A9A537281}">
      <dgm:prSet/>
      <dgm:spPr/>
      <dgm:t>
        <a:bodyPr/>
        <a:lstStyle/>
        <a:p>
          <a:endParaRPr lang="en-US"/>
        </a:p>
      </dgm:t>
    </dgm:pt>
    <dgm:pt modelId="{83F0DBE1-9508-4E9F-AB91-9AFDA47D4141}" type="sibTrans" cxnId="{D92D576E-AEF6-466A-A1C0-CE1A9A537281}">
      <dgm:prSet/>
      <dgm:spPr/>
      <dgm:t>
        <a:bodyPr/>
        <a:lstStyle/>
        <a:p>
          <a:endParaRPr lang="en-US"/>
        </a:p>
      </dgm:t>
    </dgm:pt>
    <dgm:pt modelId="{2967D046-0CFF-4F05-B90C-5E926996D0F8}">
      <dgm:prSet custT="1"/>
      <dgm:spPr/>
      <dgm:t>
        <a:bodyPr/>
        <a:lstStyle/>
        <a:p>
          <a:r>
            <a:rPr lang="ru-RU" sz="1800" b="1" i="0" dirty="0">
              <a:solidFill>
                <a:schemeClr val="tx1"/>
              </a:solidFill>
            </a:rPr>
            <a:t>2. </a:t>
          </a:r>
          <a:r>
            <a:rPr lang="ru-RU" sz="1800" b="1" i="0" dirty="0" err="1" smtClean="0">
              <a:solidFill>
                <a:schemeClr val="tx1"/>
              </a:solidFill>
            </a:rPr>
            <a:t>Қаза</a:t>
          </a:r>
          <a:r>
            <a:rPr lang="kk-KZ" sz="1800" b="1" i="0" dirty="0" smtClean="0">
              <a:solidFill>
                <a:schemeClr val="tx1"/>
              </a:solidFill>
            </a:rPr>
            <a:t>қтың</a:t>
          </a:r>
          <a:r>
            <a:rPr lang="ru-RU" sz="1800" b="1" i="0" dirty="0">
              <a:solidFill>
                <a:schemeClr val="tx1"/>
              </a:solidFill>
            </a:rPr>
            <a:t> </a:t>
          </a:r>
          <a:r>
            <a:rPr lang="ru-RU" sz="1800" b="1" i="0" dirty="0" err="1">
              <a:solidFill>
                <a:schemeClr val="tx1"/>
              </a:solidFill>
            </a:rPr>
            <a:t>ұлы</a:t>
          </a:r>
          <a:r>
            <a:rPr lang="ru-RU" sz="1800" b="1" i="0" dirty="0">
              <a:solidFill>
                <a:schemeClr val="tx1"/>
              </a:solidFill>
            </a:rPr>
            <a:t> </a:t>
          </a:r>
          <a:r>
            <a:rPr lang="ru-RU" sz="1800" b="1" i="0" dirty="0" err="1">
              <a:solidFill>
                <a:schemeClr val="tx1"/>
              </a:solidFill>
            </a:rPr>
            <a:t>ғалымы</a:t>
          </a:r>
          <a:r>
            <a:rPr lang="ru-RU" sz="1800" b="1" i="0" dirty="0">
              <a:solidFill>
                <a:schemeClr val="tx1"/>
              </a:solidFill>
            </a:rPr>
            <a:t>, </a:t>
          </a:r>
          <a:r>
            <a:rPr lang="ru-RU" sz="1800" b="1" i="0" dirty="0" err="1">
              <a:solidFill>
                <a:schemeClr val="tx1"/>
              </a:solidFill>
            </a:rPr>
            <a:t>шығыстанушы</a:t>
          </a:r>
          <a:r>
            <a:rPr lang="ru-RU" sz="1800" b="1" i="0" dirty="0">
              <a:solidFill>
                <a:schemeClr val="tx1"/>
              </a:solidFill>
            </a:rPr>
            <a:t>, </a:t>
          </a:r>
          <a:r>
            <a:rPr lang="ru-RU" sz="1800" b="1" i="0" dirty="0" err="1">
              <a:solidFill>
                <a:schemeClr val="tx1"/>
              </a:solidFill>
            </a:rPr>
            <a:t>тарихшы</a:t>
          </a:r>
          <a:r>
            <a:rPr lang="ru-RU" sz="1800" b="1" i="0" dirty="0">
              <a:solidFill>
                <a:schemeClr val="tx1"/>
              </a:solidFill>
            </a:rPr>
            <a:t>, </a:t>
          </a:r>
          <a:r>
            <a:rPr lang="ru-RU" sz="1800" b="1" i="0" dirty="0" err="1">
              <a:solidFill>
                <a:schemeClr val="tx1"/>
              </a:solidFill>
            </a:rPr>
            <a:t>фольклоршы</a:t>
          </a:r>
          <a:r>
            <a:rPr lang="ru-RU" sz="1800" b="1" i="0" dirty="0">
              <a:solidFill>
                <a:schemeClr val="tx1"/>
              </a:solidFill>
            </a:rPr>
            <a:t>, этнограф, географ, </a:t>
          </a:r>
          <a:r>
            <a:rPr lang="ru-RU" sz="1800" b="1" i="0" dirty="0" err="1">
              <a:solidFill>
                <a:schemeClr val="tx1"/>
              </a:solidFill>
            </a:rPr>
            <a:t>ағартушы</a:t>
          </a:r>
          <a:r>
            <a:rPr lang="ru-RU" sz="1800" b="1" i="0" dirty="0">
              <a:solidFill>
                <a:schemeClr val="tx1"/>
              </a:solidFill>
            </a:rPr>
            <a:t>.  </a:t>
          </a:r>
          <a:endParaRPr lang="en-US" sz="1800" b="1" i="0" dirty="0">
            <a:solidFill>
              <a:schemeClr val="tx1"/>
            </a:solidFill>
          </a:endParaRPr>
        </a:p>
      </dgm:t>
    </dgm:pt>
    <dgm:pt modelId="{EE5AD64D-C19C-4CA6-BE94-5F39FDC83BC6}" type="parTrans" cxnId="{47AD8794-06C7-4A4A-B508-8DEE993E19E5}">
      <dgm:prSet/>
      <dgm:spPr/>
      <dgm:t>
        <a:bodyPr/>
        <a:lstStyle/>
        <a:p>
          <a:endParaRPr lang="en-US"/>
        </a:p>
      </dgm:t>
    </dgm:pt>
    <dgm:pt modelId="{13A65C27-A9A2-40E6-B936-80867CFB8C07}" type="sibTrans" cxnId="{47AD8794-06C7-4A4A-B508-8DEE993E19E5}">
      <dgm:prSet/>
      <dgm:spPr/>
      <dgm:t>
        <a:bodyPr/>
        <a:lstStyle/>
        <a:p>
          <a:endParaRPr lang="en-US"/>
        </a:p>
      </dgm:t>
    </dgm:pt>
    <dgm:pt modelId="{CE1CB92E-3445-4381-8F5C-BEF60498592C}">
      <dgm:prSet custT="1"/>
      <dgm:spPr/>
      <dgm:t>
        <a:bodyPr/>
        <a:lstStyle/>
        <a:p>
          <a:r>
            <a:rPr lang="ru-RU" sz="1800" b="1" i="0" dirty="0">
              <a:solidFill>
                <a:schemeClr val="tx1"/>
              </a:solidFill>
            </a:rPr>
            <a:t>3. </a:t>
          </a:r>
          <a:r>
            <a:rPr lang="ru-RU" sz="2400" b="1" i="0" dirty="0" err="1">
              <a:solidFill>
                <a:schemeClr val="tx1"/>
              </a:solidFill>
            </a:rPr>
            <a:t>Әжесі</a:t>
          </a:r>
          <a:r>
            <a:rPr lang="ru-RU" sz="2400" b="1" i="0" dirty="0">
              <a:solidFill>
                <a:schemeClr val="tx1"/>
              </a:solidFill>
            </a:rPr>
            <a:t> бала </a:t>
          </a:r>
          <a:r>
            <a:rPr lang="ru-RU" sz="2400" b="1" i="0" dirty="0" err="1">
              <a:solidFill>
                <a:schemeClr val="tx1"/>
              </a:solidFill>
            </a:rPr>
            <a:t>күнінде</a:t>
          </a:r>
          <a:r>
            <a:rPr lang="ru-RU" sz="2400" b="1" i="0" dirty="0">
              <a:solidFill>
                <a:schemeClr val="tx1"/>
              </a:solidFill>
            </a:rPr>
            <a:t> «</a:t>
          </a:r>
          <a:r>
            <a:rPr lang="ru-RU" sz="2400" b="1" i="0" dirty="0" err="1">
              <a:solidFill>
                <a:schemeClr val="tx1"/>
              </a:solidFill>
            </a:rPr>
            <a:t>Шоқаным</a:t>
          </a:r>
          <a:r>
            <a:rPr lang="ru-RU" sz="2400" b="1" i="0" dirty="0">
              <a:solidFill>
                <a:schemeClr val="tx1"/>
              </a:solidFill>
            </a:rPr>
            <a:t>» </a:t>
          </a:r>
          <a:r>
            <a:rPr lang="ru-RU" sz="2400" b="1" i="0" dirty="0" err="1">
              <a:solidFill>
                <a:schemeClr val="tx1"/>
              </a:solidFill>
            </a:rPr>
            <a:t>деп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еркелеткен</a:t>
          </a:r>
          <a:r>
            <a:rPr lang="ru-RU" sz="2400" b="1" i="0" dirty="0">
              <a:solidFill>
                <a:schemeClr val="tx1"/>
              </a:solidFill>
            </a:rPr>
            <a:t>. </a:t>
          </a:r>
          <a:endParaRPr lang="en-US" sz="2400" b="1" i="0" dirty="0">
            <a:solidFill>
              <a:schemeClr val="tx1"/>
            </a:solidFill>
          </a:endParaRPr>
        </a:p>
      </dgm:t>
    </dgm:pt>
    <dgm:pt modelId="{916F8C24-5543-4706-87F1-994385043EB2}" type="parTrans" cxnId="{15A16F80-2D7B-4D14-A8FF-60C9B01571DA}">
      <dgm:prSet/>
      <dgm:spPr/>
      <dgm:t>
        <a:bodyPr/>
        <a:lstStyle/>
        <a:p>
          <a:endParaRPr lang="en-US"/>
        </a:p>
      </dgm:t>
    </dgm:pt>
    <dgm:pt modelId="{1AAFE85A-88F0-4135-8AB1-FE4CFE41F637}" type="sibTrans" cxnId="{15A16F80-2D7B-4D14-A8FF-60C9B01571DA}">
      <dgm:prSet/>
      <dgm:spPr/>
      <dgm:t>
        <a:bodyPr/>
        <a:lstStyle/>
        <a:p>
          <a:endParaRPr lang="en-US"/>
        </a:p>
      </dgm:t>
    </dgm:pt>
    <dgm:pt modelId="{FC17FB39-2D54-4541-8BDC-37FCB9ED92D6}">
      <dgm:prSet custT="1"/>
      <dgm:spPr/>
      <dgm:t>
        <a:bodyPr/>
        <a:lstStyle/>
        <a:p>
          <a:r>
            <a:rPr lang="ru-RU" sz="1800" b="1" i="0" dirty="0">
              <a:solidFill>
                <a:schemeClr val="tx1"/>
              </a:solidFill>
            </a:rPr>
            <a:t>4.  </a:t>
          </a:r>
          <a:r>
            <a:rPr lang="ru-RU" sz="2800" b="1" i="0" dirty="0" err="1">
              <a:solidFill>
                <a:schemeClr val="tx1"/>
              </a:solidFill>
            </a:rPr>
            <a:t>Омбы</a:t>
          </a:r>
          <a:r>
            <a:rPr lang="ru-RU" sz="2800" b="1" i="0" dirty="0">
              <a:solidFill>
                <a:schemeClr val="tx1"/>
              </a:solidFill>
            </a:rPr>
            <a:t> Кадет </a:t>
          </a:r>
          <a:r>
            <a:rPr lang="ru-RU" sz="2800" b="1" i="0" dirty="0" err="1">
              <a:solidFill>
                <a:schemeClr val="tx1"/>
              </a:solidFill>
            </a:rPr>
            <a:t>корпусында</a:t>
          </a:r>
          <a:r>
            <a:rPr lang="ru-RU" sz="2800" b="1" i="0" dirty="0">
              <a:solidFill>
                <a:schemeClr val="tx1"/>
              </a:solidFill>
            </a:rPr>
            <a:t> </a:t>
          </a:r>
          <a:r>
            <a:rPr lang="ru-RU" sz="2800" b="1" i="0" dirty="0" err="1">
              <a:solidFill>
                <a:schemeClr val="tx1"/>
              </a:solidFill>
            </a:rPr>
            <a:t>оқыған</a:t>
          </a:r>
          <a:r>
            <a:rPr lang="ru-RU" sz="2800" b="1" i="0" dirty="0">
              <a:solidFill>
                <a:schemeClr val="tx1"/>
              </a:solidFill>
            </a:rPr>
            <a:t>.</a:t>
          </a:r>
          <a:endParaRPr lang="en-US" sz="2800" b="1" i="0" dirty="0">
            <a:solidFill>
              <a:schemeClr val="tx1"/>
            </a:solidFill>
          </a:endParaRPr>
        </a:p>
      </dgm:t>
    </dgm:pt>
    <dgm:pt modelId="{DDCB5343-472E-4F87-87D4-A843F0EC8C65}" type="parTrans" cxnId="{8E9D0644-1A73-4E0F-A642-01BAE3C5C611}">
      <dgm:prSet/>
      <dgm:spPr/>
      <dgm:t>
        <a:bodyPr/>
        <a:lstStyle/>
        <a:p>
          <a:endParaRPr lang="en-US"/>
        </a:p>
      </dgm:t>
    </dgm:pt>
    <dgm:pt modelId="{BCC87D82-E600-4E1F-AFB5-312A91A8117A}" type="sibTrans" cxnId="{8E9D0644-1A73-4E0F-A642-01BAE3C5C611}">
      <dgm:prSet/>
      <dgm:spPr/>
      <dgm:t>
        <a:bodyPr/>
        <a:lstStyle/>
        <a:p>
          <a:endParaRPr lang="en-US"/>
        </a:p>
      </dgm:t>
    </dgm:pt>
    <dgm:pt modelId="{A745FA35-FEF1-4523-B7EB-5A07D74BC2F1}">
      <dgm:prSet custT="1"/>
      <dgm:spPr/>
      <dgm:t>
        <a:bodyPr/>
        <a:lstStyle/>
        <a:p>
          <a:r>
            <a:rPr lang="ru-RU" sz="1800" b="1" i="0" dirty="0">
              <a:solidFill>
                <a:schemeClr val="tx1"/>
              </a:solidFill>
            </a:rPr>
            <a:t>5. </a:t>
          </a:r>
          <a:r>
            <a:rPr lang="ru-RU" sz="2400" b="1" i="0" dirty="0">
              <a:solidFill>
                <a:schemeClr val="tx1"/>
              </a:solidFill>
            </a:rPr>
            <a:t>Федор </a:t>
          </a:r>
          <a:r>
            <a:rPr lang="ru-RU" sz="2400" b="1" i="0" dirty="0" err="1">
              <a:solidFill>
                <a:schemeClr val="tx1"/>
              </a:solidFill>
            </a:rPr>
            <a:t>Достоевскиймен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дос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болған</a:t>
          </a:r>
          <a:r>
            <a:rPr lang="ru-RU" sz="2400" b="1" i="0" dirty="0">
              <a:solidFill>
                <a:schemeClr val="tx1"/>
              </a:solidFill>
            </a:rPr>
            <a:t>.</a:t>
          </a:r>
          <a:endParaRPr lang="en-US" sz="2400" b="1" i="0" dirty="0">
            <a:solidFill>
              <a:schemeClr val="tx1"/>
            </a:solidFill>
          </a:endParaRPr>
        </a:p>
      </dgm:t>
    </dgm:pt>
    <dgm:pt modelId="{C770642D-AD55-4791-9713-D7A100426EE8}" type="parTrans" cxnId="{F30F3B83-2974-4720-8D45-5CDCE0E04324}">
      <dgm:prSet/>
      <dgm:spPr/>
      <dgm:t>
        <a:bodyPr/>
        <a:lstStyle/>
        <a:p>
          <a:endParaRPr lang="en-US"/>
        </a:p>
      </dgm:t>
    </dgm:pt>
    <dgm:pt modelId="{8F852F22-684E-4DBD-AEF2-689C977D0C37}" type="sibTrans" cxnId="{F30F3B83-2974-4720-8D45-5CDCE0E04324}">
      <dgm:prSet/>
      <dgm:spPr/>
      <dgm:t>
        <a:bodyPr/>
        <a:lstStyle/>
        <a:p>
          <a:endParaRPr lang="en-US"/>
        </a:p>
      </dgm:t>
    </dgm:pt>
    <dgm:pt modelId="{C3E2EE5B-A7C5-4C5A-965B-558377EA488C}">
      <dgm:prSet custT="1"/>
      <dgm:spPr/>
      <dgm:t>
        <a:bodyPr/>
        <a:lstStyle/>
        <a:p>
          <a:r>
            <a:rPr lang="ru-RU" sz="1800" b="1" i="0" dirty="0">
              <a:solidFill>
                <a:schemeClr val="tx1"/>
              </a:solidFill>
            </a:rPr>
            <a:t>6. </a:t>
          </a:r>
          <a:r>
            <a:rPr lang="ru-RU" sz="2800" b="1" i="0" dirty="0" err="1">
              <a:solidFill>
                <a:schemeClr val="tx1"/>
              </a:solidFill>
            </a:rPr>
            <a:t>Қырғыздың</a:t>
          </a:r>
          <a:r>
            <a:rPr lang="ru-RU" sz="2800" b="1" i="0" dirty="0">
              <a:solidFill>
                <a:schemeClr val="tx1"/>
              </a:solidFill>
            </a:rPr>
            <a:t> "</a:t>
          </a:r>
          <a:r>
            <a:rPr lang="ru-RU" sz="2800" b="1" i="0" dirty="0" err="1">
              <a:solidFill>
                <a:schemeClr val="tx1"/>
              </a:solidFill>
            </a:rPr>
            <a:t>Манас</a:t>
          </a:r>
          <a:r>
            <a:rPr lang="ru-RU" sz="2800" b="1" i="0" dirty="0">
              <a:solidFill>
                <a:schemeClr val="tx1"/>
              </a:solidFill>
            </a:rPr>
            <a:t>" </a:t>
          </a:r>
          <a:r>
            <a:rPr lang="ru-RU" sz="2800" b="1" i="0" dirty="0" err="1">
              <a:solidFill>
                <a:schemeClr val="tx1"/>
              </a:solidFill>
            </a:rPr>
            <a:t>жырын</a:t>
          </a:r>
          <a:r>
            <a:rPr lang="ru-RU" sz="2800" b="1" i="0" dirty="0">
              <a:solidFill>
                <a:schemeClr val="tx1"/>
              </a:solidFill>
            </a:rPr>
            <a:t>  </a:t>
          </a:r>
          <a:r>
            <a:rPr lang="ru-RU" sz="2800" b="1" i="0" dirty="0" err="1">
              <a:solidFill>
                <a:schemeClr val="tx1"/>
              </a:solidFill>
            </a:rPr>
            <a:t>қағазға</a:t>
          </a:r>
          <a:r>
            <a:rPr lang="ru-RU" sz="2800" b="1" i="0" dirty="0">
              <a:solidFill>
                <a:schemeClr val="tx1"/>
              </a:solidFill>
            </a:rPr>
            <a:t> </a:t>
          </a:r>
          <a:r>
            <a:rPr lang="ru-RU" sz="2800" b="1" i="0" dirty="0" err="1">
              <a:solidFill>
                <a:schemeClr val="tx1"/>
              </a:solidFill>
            </a:rPr>
            <a:t>түсірген</a:t>
          </a:r>
          <a:r>
            <a:rPr lang="ru-RU" sz="2800" b="1" i="0" dirty="0">
              <a:solidFill>
                <a:schemeClr val="tx1"/>
              </a:solidFill>
            </a:rPr>
            <a:t>. </a:t>
          </a:r>
          <a:endParaRPr lang="en-US" sz="2800" b="1" i="0" dirty="0">
            <a:solidFill>
              <a:schemeClr val="tx1"/>
            </a:solidFill>
          </a:endParaRPr>
        </a:p>
      </dgm:t>
    </dgm:pt>
    <dgm:pt modelId="{26EFA4D9-0619-485B-AA5E-702BEF08C57A}" type="parTrans" cxnId="{AC83F904-F9B3-4832-AC0E-826873F5B8A9}">
      <dgm:prSet/>
      <dgm:spPr/>
      <dgm:t>
        <a:bodyPr/>
        <a:lstStyle/>
        <a:p>
          <a:endParaRPr lang="en-US"/>
        </a:p>
      </dgm:t>
    </dgm:pt>
    <dgm:pt modelId="{BC03CC45-2B9A-43B7-9FCC-096CE145D926}" type="sibTrans" cxnId="{AC83F904-F9B3-4832-AC0E-826873F5B8A9}">
      <dgm:prSet/>
      <dgm:spPr/>
      <dgm:t>
        <a:bodyPr/>
        <a:lstStyle/>
        <a:p>
          <a:endParaRPr lang="en-US"/>
        </a:p>
      </dgm:t>
    </dgm:pt>
    <dgm:pt modelId="{30AB15FF-F2E9-438F-9FF7-0B38C1A2390C}" type="pres">
      <dgm:prSet presAssocID="{492FBB3D-EDC8-4D83-AB21-4A9EDF870B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DFD2B2-B2BA-46C8-B56A-B25345651C9A}" type="pres">
      <dgm:prSet presAssocID="{735192A8-D599-412E-9074-8FF78DDE488D}" presName="node" presStyleLbl="node1" presStyleIdx="0" presStyleCnt="6" custScaleX="130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0007D-2AC4-4EE5-82B5-9AFCBAAD2BAE}" type="pres">
      <dgm:prSet presAssocID="{83F0DBE1-9508-4E9F-AB91-9AFDA47D414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428B0E38-DB8D-4FFC-9E47-2366424E2EFA}" type="pres">
      <dgm:prSet presAssocID="{83F0DBE1-9508-4E9F-AB91-9AFDA47D4141}" presName="connectorText" presStyleLbl="sibTrans1D1" presStyleIdx="0" presStyleCnt="5"/>
      <dgm:spPr/>
      <dgm:t>
        <a:bodyPr/>
        <a:lstStyle/>
        <a:p>
          <a:endParaRPr lang="ru-RU"/>
        </a:p>
      </dgm:t>
    </dgm:pt>
    <dgm:pt modelId="{23E56361-5322-4C8B-9382-40F49C9CC2AB}" type="pres">
      <dgm:prSet presAssocID="{2967D046-0CFF-4F05-B90C-5E926996D0F8}" presName="node" presStyleLbl="node1" presStyleIdx="1" presStyleCnt="6" custScaleX="164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5E5FD-8829-468E-9C2D-0201DD75C8D0}" type="pres">
      <dgm:prSet presAssocID="{13A65C27-A9A2-40E6-B936-80867CFB8C07}" presName="sibTrans" presStyleLbl="sibTrans1D1" presStyleIdx="1" presStyleCnt="5"/>
      <dgm:spPr/>
      <dgm:t>
        <a:bodyPr/>
        <a:lstStyle/>
        <a:p>
          <a:endParaRPr lang="ru-RU"/>
        </a:p>
      </dgm:t>
    </dgm:pt>
    <dgm:pt modelId="{320B8C92-4491-4E96-84DB-FA496974FE23}" type="pres">
      <dgm:prSet presAssocID="{13A65C27-A9A2-40E6-B936-80867CFB8C07}" presName="connectorText" presStyleLbl="sibTrans1D1" presStyleIdx="1" presStyleCnt="5"/>
      <dgm:spPr/>
      <dgm:t>
        <a:bodyPr/>
        <a:lstStyle/>
        <a:p>
          <a:endParaRPr lang="ru-RU"/>
        </a:p>
      </dgm:t>
    </dgm:pt>
    <dgm:pt modelId="{E63A7AD0-45EE-4602-A964-5DA44ACA789D}" type="pres">
      <dgm:prSet presAssocID="{CE1CB92E-3445-4381-8F5C-BEF60498592C}" presName="node" presStyleLbl="node1" presStyleIdx="2" presStyleCnt="6" custScaleX="147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923FC-C9B0-4A19-A613-9470A74AF461}" type="pres">
      <dgm:prSet presAssocID="{1AAFE85A-88F0-4135-8AB1-FE4CFE41F63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43C2E23E-2226-4B04-B0E3-7DB34856A589}" type="pres">
      <dgm:prSet presAssocID="{1AAFE85A-88F0-4135-8AB1-FE4CFE41F637}" presName="connectorText" presStyleLbl="sibTrans1D1" presStyleIdx="2" presStyleCnt="5"/>
      <dgm:spPr/>
      <dgm:t>
        <a:bodyPr/>
        <a:lstStyle/>
        <a:p>
          <a:endParaRPr lang="ru-RU"/>
        </a:p>
      </dgm:t>
    </dgm:pt>
    <dgm:pt modelId="{CA6D8C79-8358-4EC1-B27C-5739ADF5AB66}" type="pres">
      <dgm:prSet presAssocID="{FC17FB39-2D54-4541-8BDC-37FCB9ED92D6}" presName="node" presStyleLbl="node1" presStyleIdx="3" presStyleCnt="6" custScaleX="142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40AC7-7EF8-417F-9238-C9323526C103}" type="pres">
      <dgm:prSet presAssocID="{BCC87D82-E600-4E1F-AFB5-312A91A8117A}" presName="sibTrans" presStyleLbl="sibTrans1D1" presStyleIdx="3" presStyleCnt="5"/>
      <dgm:spPr/>
      <dgm:t>
        <a:bodyPr/>
        <a:lstStyle/>
        <a:p>
          <a:endParaRPr lang="ru-RU"/>
        </a:p>
      </dgm:t>
    </dgm:pt>
    <dgm:pt modelId="{D195F5A1-3B71-424B-80A4-65B24160B02A}" type="pres">
      <dgm:prSet presAssocID="{BCC87D82-E600-4E1F-AFB5-312A91A8117A}" presName="connectorText" presStyleLbl="sibTrans1D1" presStyleIdx="3" presStyleCnt="5"/>
      <dgm:spPr/>
      <dgm:t>
        <a:bodyPr/>
        <a:lstStyle/>
        <a:p>
          <a:endParaRPr lang="ru-RU"/>
        </a:p>
      </dgm:t>
    </dgm:pt>
    <dgm:pt modelId="{1D03A69E-550D-482D-B714-6C319A4DB4F5}" type="pres">
      <dgm:prSet presAssocID="{A745FA35-FEF1-4523-B7EB-5A07D74BC2F1}" presName="node" presStyleLbl="node1" presStyleIdx="4" presStyleCnt="6" custScaleX="153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62CDE-D107-451E-8724-D22A197CED66}" type="pres">
      <dgm:prSet presAssocID="{8F852F22-684E-4DBD-AEF2-689C977D0C37}" presName="sibTrans" presStyleLbl="sibTrans1D1" presStyleIdx="4" presStyleCnt="5"/>
      <dgm:spPr/>
      <dgm:t>
        <a:bodyPr/>
        <a:lstStyle/>
        <a:p>
          <a:endParaRPr lang="ru-RU"/>
        </a:p>
      </dgm:t>
    </dgm:pt>
    <dgm:pt modelId="{D8EFD658-704D-48FC-92E3-01FC671CCF91}" type="pres">
      <dgm:prSet presAssocID="{8F852F22-684E-4DBD-AEF2-689C977D0C37}" presName="connectorText" presStyleLbl="sibTrans1D1" presStyleIdx="4" presStyleCnt="5"/>
      <dgm:spPr/>
      <dgm:t>
        <a:bodyPr/>
        <a:lstStyle/>
        <a:p>
          <a:endParaRPr lang="ru-RU"/>
        </a:p>
      </dgm:t>
    </dgm:pt>
    <dgm:pt modelId="{7FD16BAD-541E-4B81-9880-37C5631F4C47}" type="pres">
      <dgm:prSet presAssocID="{C3E2EE5B-A7C5-4C5A-965B-558377EA488C}" presName="node" presStyleLbl="node1" presStyleIdx="5" presStyleCnt="6" custScaleX="144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A8B1F2-13E0-4F27-B5B5-3DFE1FDCA2BA}" type="presOf" srcId="{1AAFE85A-88F0-4135-8AB1-FE4CFE41F637}" destId="{43C2E23E-2226-4B04-B0E3-7DB34856A589}" srcOrd="1" destOrd="0" presId="urn:microsoft.com/office/officeart/2016/7/layout/RepeatingBendingProcessNew"/>
    <dgm:cxn modelId="{A4E7C637-BC37-483A-83D5-A3679CFE216A}" type="presOf" srcId="{8F852F22-684E-4DBD-AEF2-689C977D0C37}" destId="{D8EFD658-704D-48FC-92E3-01FC671CCF91}" srcOrd="1" destOrd="0" presId="urn:microsoft.com/office/officeart/2016/7/layout/RepeatingBendingProcessNew"/>
    <dgm:cxn modelId="{47AD8794-06C7-4A4A-B508-8DEE993E19E5}" srcId="{492FBB3D-EDC8-4D83-AB21-4A9EDF870B04}" destId="{2967D046-0CFF-4F05-B90C-5E926996D0F8}" srcOrd="1" destOrd="0" parTransId="{EE5AD64D-C19C-4CA6-BE94-5F39FDC83BC6}" sibTransId="{13A65C27-A9A2-40E6-B936-80867CFB8C07}"/>
    <dgm:cxn modelId="{6C35C38F-5BF7-4476-8312-C38511285E5F}" type="presOf" srcId="{1AAFE85A-88F0-4135-8AB1-FE4CFE41F637}" destId="{727923FC-C9B0-4A19-A613-9470A74AF461}" srcOrd="0" destOrd="0" presId="urn:microsoft.com/office/officeart/2016/7/layout/RepeatingBendingProcessNew"/>
    <dgm:cxn modelId="{D336C873-CAD1-41A3-8268-18DDC5C76515}" type="presOf" srcId="{13A65C27-A9A2-40E6-B936-80867CFB8C07}" destId="{320B8C92-4491-4E96-84DB-FA496974FE23}" srcOrd="1" destOrd="0" presId="urn:microsoft.com/office/officeart/2016/7/layout/RepeatingBendingProcessNew"/>
    <dgm:cxn modelId="{FC96F8C7-1232-4F0B-8DE0-01E42B05AA76}" type="presOf" srcId="{A745FA35-FEF1-4523-B7EB-5A07D74BC2F1}" destId="{1D03A69E-550D-482D-B714-6C319A4DB4F5}" srcOrd="0" destOrd="0" presId="urn:microsoft.com/office/officeart/2016/7/layout/RepeatingBendingProcessNew"/>
    <dgm:cxn modelId="{4FEE38BC-2B4F-4F34-9F93-6B902477BBBC}" type="presOf" srcId="{735192A8-D599-412E-9074-8FF78DDE488D}" destId="{65DFD2B2-B2BA-46C8-B56A-B25345651C9A}" srcOrd="0" destOrd="0" presId="urn:microsoft.com/office/officeart/2016/7/layout/RepeatingBendingProcessNew"/>
    <dgm:cxn modelId="{3D3E9FB8-CB3E-41BA-9CDF-FFE676DCC1DF}" type="presOf" srcId="{13A65C27-A9A2-40E6-B936-80867CFB8C07}" destId="{BA35E5FD-8829-468E-9C2D-0201DD75C8D0}" srcOrd="0" destOrd="0" presId="urn:microsoft.com/office/officeart/2016/7/layout/RepeatingBendingProcessNew"/>
    <dgm:cxn modelId="{D92D576E-AEF6-466A-A1C0-CE1A9A537281}" srcId="{492FBB3D-EDC8-4D83-AB21-4A9EDF870B04}" destId="{735192A8-D599-412E-9074-8FF78DDE488D}" srcOrd="0" destOrd="0" parTransId="{79EAAB44-36CB-4E31-BE1B-FF047B0C4D7C}" sibTransId="{83F0DBE1-9508-4E9F-AB91-9AFDA47D4141}"/>
    <dgm:cxn modelId="{472411AD-C8B1-4F53-9D61-45E27AA6FC74}" type="presOf" srcId="{2967D046-0CFF-4F05-B90C-5E926996D0F8}" destId="{23E56361-5322-4C8B-9382-40F49C9CC2AB}" srcOrd="0" destOrd="0" presId="urn:microsoft.com/office/officeart/2016/7/layout/RepeatingBendingProcessNew"/>
    <dgm:cxn modelId="{8E9D0644-1A73-4E0F-A642-01BAE3C5C611}" srcId="{492FBB3D-EDC8-4D83-AB21-4A9EDF870B04}" destId="{FC17FB39-2D54-4541-8BDC-37FCB9ED92D6}" srcOrd="3" destOrd="0" parTransId="{DDCB5343-472E-4F87-87D4-A843F0EC8C65}" sibTransId="{BCC87D82-E600-4E1F-AFB5-312A91A8117A}"/>
    <dgm:cxn modelId="{35461A83-56B3-4928-9E6F-5443F0FD3EFC}" type="presOf" srcId="{492FBB3D-EDC8-4D83-AB21-4A9EDF870B04}" destId="{30AB15FF-F2E9-438F-9FF7-0B38C1A2390C}" srcOrd="0" destOrd="0" presId="urn:microsoft.com/office/officeart/2016/7/layout/RepeatingBendingProcessNew"/>
    <dgm:cxn modelId="{6F8B81E0-25B2-4963-9590-477067A0CFA6}" type="presOf" srcId="{BCC87D82-E600-4E1F-AFB5-312A91A8117A}" destId="{14F40AC7-7EF8-417F-9238-C9323526C103}" srcOrd="0" destOrd="0" presId="urn:microsoft.com/office/officeart/2016/7/layout/RepeatingBendingProcessNew"/>
    <dgm:cxn modelId="{F30F3B83-2974-4720-8D45-5CDCE0E04324}" srcId="{492FBB3D-EDC8-4D83-AB21-4A9EDF870B04}" destId="{A745FA35-FEF1-4523-B7EB-5A07D74BC2F1}" srcOrd="4" destOrd="0" parTransId="{C770642D-AD55-4791-9713-D7A100426EE8}" sibTransId="{8F852F22-684E-4DBD-AEF2-689C977D0C37}"/>
    <dgm:cxn modelId="{212B58CC-4B82-4B98-B533-A3E74D7302E5}" type="presOf" srcId="{C3E2EE5B-A7C5-4C5A-965B-558377EA488C}" destId="{7FD16BAD-541E-4B81-9880-37C5631F4C47}" srcOrd="0" destOrd="0" presId="urn:microsoft.com/office/officeart/2016/7/layout/RepeatingBendingProcessNew"/>
    <dgm:cxn modelId="{FECBF40C-BFB8-4D23-900A-6D656E5D7E3C}" type="presOf" srcId="{FC17FB39-2D54-4541-8BDC-37FCB9ED92D6}" destId="{CA6D8C79-8358-4EC1-B27C-5739ADF5AB66}" srcOrd="0" destOrd="0" presId="urn:microsoft.com/office/officeart/2016/7/layout/RepeatingBendingProcessNew"/>
    <dgm:cxn modelId="{BE2C748A-BE7B-4E23-A7FC-248F081258F9}" type="presOf" srcId="{CE1CB92E-3445-4381-8F5C-BEF60498592C}" destId="{E63A7AD0-45EE-4602-A964-5DA44ACA789D}" srcOrd="0" destOrd="0" presId="urn:microsoft.com/office/officeart/2016/7/layout/RepeatingBendingProcessNew"/>
    <dgm:cxn modelId="{B7B7801A-F598-47C1-B11B-96576E1A0DBF}" type="presOf" srcId="{8F852F22-684E-4DBD-AEF2-689C977D0C37}" destId="{67862CDE-D107-451E-8724-D22A197CED66}" srcOrd="0" destOrd="0" presId="urn:microsoft.com/office/officeart/2016/7/layout/RepeatingBendingProcessNew"/>
    <dgm:cxn modelId="{C5E7BB6E-153A-483F-AEC5-621CBB3098F8}" type="presOf" srcId="{BCC87D82-E600-4E1F-AFB5-312A91A8117A}" destId="{D195F5A1-3B71-424B-80A4-65B24160B02A}" srcOrd="1" destOrd="0" presId="urn:microsoft.com/office/officeart/2016/7/layout/RepeatingBendingProcessNew"/>
    <dgm:cxn modelId="{AC83F904-F9B3-4832-AC0E-826873F5B8A9}" srcId="{492FBB3D-EDC8-4D83-AB21-4A9EDF870B04}" destId="{C3E2EE5B-A7C5-4C5A-965B-558377EA488C}" srcOrd="5" destOrd="0" parTransId="{26EFA4D9-0619-485B-AA5E-702BEF08C57A}" sibTransId="{BC03CC45-2B9A-43B7-9FCC-096CE145D926}"/>
    <dgm:cxn modelId="{07F51C42-171A-4C06-BDBB-5C39826504D0}" type="presOf" srcId="{83F0DBE1-9508-4E9F-AB91-9AFDA47D4141}" destId="{428B0E38-DB8D-4FFC-9E47-2366424E2EFA}" srcOrd="1" destOrd="0" presId="urn:microsoft.com/office/officeart/2016/7/layout/RepeatingBendingProcessNew"/>
    <dgm:cxn modelId="{15A16F80-2D7B-4D14-A8FF-60C9B01571DA}" srcId="{492FBB3D-EDC8-4D83-AB21-4A9EDF870B04}" destId="{CE1CB92E-3445-4381-8F5C-BEF60498592C}" srcOrd="2" destOrd="0" parTransId="{916F8C24-5543-4706-87F1-994385043EB2}" sibTransId="{1AAFE85A-88F0-4135-8AB1-FE4CFE41F637}"/>
    <dgm:cxn modelId="{37707489-D3A4-45A0-A1EC-99D62A6F529E}" type="presOf" srcId="{83F0DBE1-9508-4E9F-AB91-9AFDA47D4141}" destId="{C750007D-2AC4-4EE5-82B5-9AFCBAAD2BAE}" srcOrd="0" destOrd="0" presId="urn:microsoft.com/office/officeart/2016/7/layout/RepeatingBendingProcessNew"/>
    <dgm:cxn modelId="{63C68FFA-66C2-429A-B40E-000357686A80}" type="presParOf" srcId="{30AB15FF-F2E9-438F-9FF7-0B38C1A2390C}" destId="{65DFD2B2-B2BA-46C8-B56A-B25345651C9A}" srcOrd="0" destOrd="0" presId="urn:microsoft.com/office/officeart/2016/7/layout/RepeatingBendingProcessNew"/>
    <dgm:cxn modelId="{28A5956A-14FE-4E71-A6E2-2B191C3B147F}" type="presParOf" srcId="{30AB15FF-F2E9-438F-9FF7-0B38C1A2390C}" destId="{C750007D-2AC4-4EE5-82B5-9AFCBAAD2BAE}" srcOrd="1" destOrd="0" presId="urn:microsoft.com/office/officeart/2016/7/layout/RepeatingBendingProcessNew"/>
    <dgm:cxn modelId="{1D166F7B-1296-4DCF-903C-DE40A219465F}" type="presParOf" srcId="{C750007D-2AC4-4EE5-82B5-9AFCBAAD2BAE}" destId="{428B0E38-DB8D-4FFC-9E47-2366424E2EFA}" srcOrd="0" destOrd="0" presId="urn:microsoft.com/office/officeart/2016/7/layout/RepeatingBendingProcessNew"/>
    <dgm:cxn modelId="{A5F8EB56-4178-4225-AE8E-17281F04D0BF}" type="presParOf" srcId="{30AB15FF-F2E9-438F-9FF7-0B38C1A2390C}" destId="{23E56361-5322-4C8B-9382-40F49C9CC2AB}" srcOrd="2" destOrd="0" presId="urn:microsoft.com/office/officeart/2016/7/layout/RepeatingBendingProcessNew"/>
    <dgm:cxn modelId="{EFB4FB90-2744-49D9-A65E-E4A462831C1D}" type="presParOf" srcId="{30AB15FF-F2E9-438F-9FF7-0B38C1A2390C}" destId="{BA35E5FD-8829-468E-9C2D-0201DD75C8D0}" srcOrd="3" destOrd="0" presId="urn:microsoft.com/office/officeart/2016/7/layout/RepeatingBendingProcessNew"/>
    <dgm:cxn modelId="{B949037F-1464-4D7D-8BB3-132916A1B47E}" type="presParOf" srcId="{BA35E5FD-8829-468E-9C2D-0201DD75C8D0}" destId="{320B8C92-4491-4E96-84DB-FA496974FE23}" srcOrd="0" destOrd="0" presId="urn:microsoft.com/office/officeart/2016/7/layout/RepeatingBendingProcessNew"/>
    <dgm:cxn modelId="{3415A641-FF24-465E-BE58-D6256407D1B7}" type="presParOf" srcId="{30AB15FF-F2E9-438F-9FF7-0B38C1A2390C}" destId="{E63A7AD0-45EE-4602-A964-5DA44ACA789D}" srcOrd="4" destOrd="0" presId="urn:microsoft.com/office/officeart/2016/7/layout/RepeatingBendingProcessNew"/>
    <dgm:cxn modelId="{CAF02767-72EB-4C31-9049-C9D28643DE40}" type="presParOf" srcId="{30AB15FF-F2E9-438F-9FF7-0B38C1A2390C}" destId="{727923FC-C9B0-4A19-A613-9470A74AF461}" srcOrd="5" destOrd="0" presId="urn:microsoft.com/office/officeart/2016/7/layout/RepeatingBendingProcessNew"/>
    <dgm:cxn modelId="{5B558205-9A9B-4C5C-A7EA-87D69D213519}" type="presParOf" srcId="{727923FC-C9B0-4A19-A613-9470A74AF461}" destId="{43C2E23E-2226-4B04-B0E3-7DB34856A589}" srcOrd="0" destOrd="0" presId="urn:microsoft.com/office/officeart/2016/7/layout/RepeatingBendingProcessNew"/>
    <dgm:cxn modelId="{CBC0CF74-EADC-4466-A394-60D36C0A2F6A}" type="presParOf" srcId="{30AB15FF-F2E9-438F-9FF7-0B38C1A2390C}" destId="{CA6D8C79-8358-4EC1-B27C-5739ADF5AB66}" srcOrd="6" destOrd="0" presId="urn:microsoft.com/office/officeart/2016/7/layout/RepeatingBendingProcessNew"/>
    <dgm:cxn modelId="{0F151FC7-CD23-470A-AC71-841F8B4A462F}" type="presParOf" srcId="{30AB15FF-F2E9-438F-9FF7-0B38C1A2390C}" destId="{14F40AC7-7EF8-417F-9238-C9323526C103}" srcOrd="7" destOrd="0" presId="urn:microsoft.com/office/officeart/2016/7/layout/RepeatingBendingProcessNew"/>
    <dgm:cxn modelId="{4CEA7903-8515-43BD-9527-382F0A106068}" type="presParOf" srcId="{14F40AC7-7EF8-417F-9238-C9323526C103}" destId="{D195F5A1-3B71-424B-80A4-65B24160B02A}" srcOrd="0" destOrd="0" presId="urn:microsoft.com/office/officeart/2016/7/layout/RepeatingBendingProcessNew"/>
    <dgm:cxn modelId="{CB958A7E-EB23-4094-8CB7-D6226F4096A7}" type="presParOf" srcId="{30AB15FF-F2E9-438F-9FF7-0B38C1A2390C}" destId="{1D03A69E-550D-482D-B714-6C319A4DB4F5}" srcOrd="8" destOrd="0" presId="urn:microsoft.com/office/officeart/2016/7/layout/RepeatingBendingProcessNew"/>
    <dgm:cxn modelId="{B03D96FA-6BD3-495A-AC9E-1147854EEE63}" type="presParOf" srcId="{30AB15FF-F2E9-438F-9FF7-0B38C1A2390C}" destId="{67862CDE-D107-451E-8724-D22A197CED66}" srcOrd="9" destOrd="0" presId="urn:microsoft.com/office/officeart/2016/7/layout/RepeatingBendingProcessNew"/>
    <dgm:cxn modelId="{04EE83E9-9CD9-46C8-AEF7-FCEAAB5BB51C}" type="presParOf" srcId="{67862CDE-D107-451E-8724-D22A197CED66}" destId="{D8EFD658-704D-48FC-92E3-01FC671CCF91}" srcOrd="0" destOrd="0" presId="urn:microsoft.com/office/officeart/2016/7/layout/RepeatingBendingProcessNew"/>
    <dgm:cxn modelId="{0EDD509A-88EE-4ED5-A41C-DB17D454F229}" type="presParOf" srcId="{30AB15FF-F2E9-438F-9FF7-0B38C1A2390C}" destId="{7FD16BAD-541E-4B81-9880-37C5631F4C47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2F89F-5246-4EC5-AD01-F5FE9AA213B6}">
      <dsp:nvSpPr>
        <dsp:cNvPr id="0" name=""/>
        <dsp:cNvSpPr/>
      </dsp:nvSpPr>
      <dsp:spPr>
        <a:xfrm rot="5400000">
          <a:off x="4479014" y="-1611887"/>
          <a:ext cx="1266303" cy="481145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err="1"/>
            <a:t>жазамыз</a:t>
          </a:r>
          <a:r>
            <a:rPr lang="ru-RU" sz="1900" b="1" kern="1200" dirty="0"/>
            <a:t>, </a:t>
          </a:r>
          <a:r>
            <a:rPr lang="ru-RU" sz="1900" b="1" kern="1200" dirty="0" err="1"/>
            <a:t>меңгереміз</a:t>
          </a:r>
          <a:r>
            <a:rPr lang="ru-RU" sz="1900" b="1" kern="1200" dirty="0"/>
            <a:t>, </a:t>
          </a:r>
          <a:r>
            <a:rPr lang="ru-RU" sz="1900" b="1" kern="1200" dirty="0" err="1"/>
            <a:t>қолданамыз</a:t>
          </a:r>
          <a:r>
            <a:rPr lang="ru-RU" sz="1900" b="1" kern="1200" dirty="0"/>
            <a:t>;</a:t>
          </a:r>
          <a:endParaRPr lang="en-US" sz="1900" b="1" kern="1200" dirty="0"/>
        </a:p>
      </dsp:txBody>
      <dsp:txXfrm rot="-5400000">
        <a:off x="2706441" y="222502"/>
        <a:ext cx="4749634" cy="1142671"/>
      </dsp:txXfrm>
    </dsp:sp>
    <dsp:sp modelId="{E8ED4445-E74C-4CF2-8948-9B4B2D11BFA1}">
      <dsp:nvSpPr>
        <dsp:cNvPr id="0" name=""/>
        <dsp:cNvSpPr/>
      </dsp:nvSpPr>
      <dsp:spPr>
        <a:xfrm>
          <a:off x="0" y="2398"/>
          <a:ext cx="2706440" cy="15828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/>
            <a:t>Жаңа</a:t>
          </a:r>
          <a:r>
            <a:rPr lang="ru-RU" sz="2400" b="1" kern="1200" dirty="0"/>
            <a:t> </a:t>
          </a:r>
          <a:r>
            <a:rPr lang="ru-RU" sz="2400" b="1" kern="1200" dirty="0" err="1"/>
            <a:t>сөздерді</a:t>
          </a:r>
          <a:endParaRPr lang="en-US" sz="2400" b="1" kern="1200" dirty="0"/>
        </a:p>
      </dsp:txBody>
      <dsp:txXfrm>
        <a:off x="77270" y="79668"/>
        <a:ext cx="2551900" cy="1428339"/>
      </dsp:txXfrm>
    </dsp:sp>
    <dsp:sp modelId="{A41B22A0-35D6-4D9E-B625-E9957C196275}">
      <dsp:nvSpPr>
        <dsp:cNvPr id="0" name=""/>
        <dsp:cNvSpPr/>
      </dsp:nvSpPr>
      <dsp:spPr>
        <a:xfrm rot="5400000">
          <a:off x="4479014" y="50136"/>
          <a:ext cx="1266303" cy="481145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/>
            <a:t> </a:t>
          </a:r>
          <a:r>
            <a:rPr lang="ru-RU" sz="1900" b="1" kern="1200" dirty="0" err="1"/>
            <a:t>ақпарат</a:t>
          </a:r>
          <a:r>
            <a:rPr lang="ru-RU" sz="1900" b="1" kern="1200" dirty="0"/>
            <a:t> </a:t>
          </a:r>
          <a:r>
            <a:rPr lang="ru-RU" sz="1900" b="1" kern="1200" dirty="0" err="1"/>
            <a:t>аламыз</a:t>
          </a:r>
          <a:r>
            <a:rPr lang="ru-RU" sz="1900" b="1" kern="1200" dirty="0"/>
            <a:t>;</a:t>
          </a:r>
          <a:endParaRPr lang="en-US" sz="1900" b="1" kern="1200" dirty="0"/>
        </a:p>
      </dsp:txBody>
      <dsp:txXfrm rot="-5400000">
        <a:off x="2706441" y="1884525"/>
        <a:ext cx="4749634" cy="1142671"/>
      </dsp:txXfrm>
    </dsp:sp>
    <dsp:sp modelId="{0C42CBE1-3C82-41C3-B11D-6A26209D665B}">
      <dsp:nvSpPr>
        <dsp:cNvPr id="0" name=""/>
        <dsp:cNvSpPr/>
      </dsp:nvSpPr>
      <dsp:spPr>
        <a:xfrm>
          <a:off x="0" y="1664421"/>
          <a:ext cx="2706440" cy="158287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/>
            <a:t>Шоқан</a:t>
          </a:r>
          <a:r>
            <a:rPr lang="ru-RU" sz="2000" b="1" kern="1200" dirty="0"/>
            <a:t> </a:t>
          </a:r>
          <a:r>
            <a:rPr lang="ru-RU" sz="2000" b="1" kern="1200" dirty="0" err="1"/>
            <a:t>Уәлиханов</a:t>
          </a:r>
          <a:r>
            <a:rPr lang="ru-RU" sz="2000" b="1" kern="1200" dirty="0"/>
            <a:t> </a:t>
          </a:r>
          <a:r>
            <a:rPr lang="ru-RU" sz="2000" b="1" kern="1200" dirty="0" err="1"/>
            <a:t>туралы</a:t>
          </a:r>
          <a:endParaRPr lang="en-US" sz="2000" b="1" kern="1200" dirty="0"/>
        </a:p>
      </dsp:txBody>
      <dsp:txXfrm>
        <a:off x="77270" y="1741691"/>
        <a:ext cx="2551900" cy="1428339"/>
      </dsp:txXfrm>
    </dsp:sp>
    <dsp:sp modelId="{8E55F70A-B890-4EE6-BA50-BD89CE65F64E}">
      <dsp:nvSpPr>
        <dsp:cNvPr id="0" name=""/>
        <dsp:cNvSpPr/>
      </dsp:nvSpPr>
      <dsp:spPr>
        <a:xfrm rot="5400000">
          <a:off x="4479014" y="1712159"/>
          <a:ext cx="1266303" cy="481145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err="1"/>
            <a:t>Сұрақтарға</a:t>
          </a:r>
          <a:r>
            <a:rPr lang="en-US" sz="1900" b="1" kern="1200" dirty="0"/>
            <a:t> </a:t>
          </a:r>
          <a:r>
            <a:rPr lang="en-US" sz="1900" b="1" kern="1200" dirty="0" err="1"/>
            <a:t>жауап</a:t>
          </a:r>
          <a:r>
            <a:rPr lang="en-US" sz="1900" b="1" kern="1200" dirty="0"/>
            <a:t> </a:t>
          </a:r>
          <a:r>
            <a:rPr lang="en-US" sz="1900" b="1" kern="1200" dirty="0" err="1"/>
            <a:t>жазамыз</a:t>
          </a:r>
          <a:r>
            <a:rPr lang="en-US" sz="1900" b="1" kern="1200" dirty="0"/>
            <a:t>;</a:t>
          </a:r>
          <a:endParaRPr lang="ru-RU" sz="1900" b="1" kern="1200" dirty="0"/>
        </a:p>
      </dsp:txBody>
      <dsp:txXfrm rot="-5400000">
        <a:off x="2706441" y="3546548"/>
        <a:ext cx="4749634" cy="1142671"/>
      </dsp:txXfrm>
    </dsp:sp>
    <dsp:sp modelId="{04B8004F-CE65-4F09-A270-E16AD7D1AFBD}">
      <dsp:nvSpPr>
        <dsp:cNvPr id="0" name=""/>
        <dsp:cNvSpPr/>
      </dsp:nvSpPr>
      <dsp:spPr>
        <a:xfrm>
          <a:off x="0" y="3326445"/>
          <a:ext cx="2706440" cy="15828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/>
            <a:t>Тыңдалым</a:t>
          </a:r>
          <a:r>
            <a:rPr lang="ru-RU" sz="2800" b="1" kern="1200" dirty="0"/>
            <a:t>. </a:t>
          </a:r>
          <a:endParaRPr lang="en-US" sz="2800" b="1" kern="1200" dirty="0"/>
        </a:p>
      </dsp:txBody>
      <dsp:txXfrm>
        <a:off x="77270" y="3403715"/>
        <a:ext cx="2551900" cy="1428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0007D-2AC4-4EE5-82B5-9AFCBAAD2BAE}">
      <dsp:nvSpPr>
        <dsp:cNvPr id="0" name=""/>
        <dsp:cNvSpPr/>
      </dsp:nvSpPr>
      <dsp:spPr>
        <a:xfrm>
          <a:off x="3154613" y="648945"/>
          <a:ext cx="497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09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89970" y="692024"/>
        <a:ext cx="26384" cy="5282"/>
      </dsp:txXfrm>
    </dsp:sp>
    <dsp:sp modelId="{65DFD2B2-B2BA-46C8-B56A-B25345651C9A}">
      <dsp:nvSpPr>
        <dsp:cNvPr id="0" name=""/>
        <dsp:cNvSpPr/>
      </dsp:nvSpPr>
      <dsp:spPr>
        <a:xfrm>
          <a:off x="171948" y="6361"/>
          <a:ext cx="2984464" cy="13766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425" tIns="118010" rIns="112425" bIns="11801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chemeClr val="tx1"/>
              </a:solidFill>
            </a:rPr>
            <a:t>1</a:t>
          </a:r>
          <a:r>
            <a:rPr lang="ru-RU" sz="2800" b="1" i="0" kern="1200" dirty="0">
              <a:solidFill>
                <a:schemeClr val="tx1"/>
              </a:solidFill>
            </a:rPr>
            <a:t>. </a:t>
          </a:r>
          <a:r>
            <a:rPr lang="ru-RU" sz="2800" b="1" i="0" kern="1200" dirty="0" err="1">
              <a:solidFill>
                <a:schemeClr val="tx1"/>
              </a:solidFill>
            </a:rPr>
            <a:t>Шын</a:t>
          </a:r>
          <a:r>
            <a:rPr lang="ru-RU" sz="2800" b="1" i="0" kern="1200" dirty="0">
              <a:solidFill>
                <a:schemeClr val="tx1"/>
              </a:solidFill>
            </a:rPr>
            <a:t> </a:t>
          </a:r>
          <a:r>
            <a:rPr lang="ru-RU" sz="2800" b="1" i="0" kern="1200" dirty="0" err="1" smtClean="0">
              <a:solidFill>
                <a:schemeClr val="tx1"/>
              </a:solidFill>
            </a:rPr>
            <a:t>есімі</a:t>
          </a:r>
          <a:r>
            <a:rPr lang="ru-RU" sz="2800" b="1" i="0" kern="1200" dirty="0" smtClean="0">
              <a:solidFill>
                <a:schemeClr val="tx1"/>
              </a:solidFill>
            </a:rPr>
            <a:t> - </a:t>
          </a:r>
          <a:r>
            <a:rPr lang="ru-RU" sz="2800" b="1" i="0" kern="1200" dirty="0">
              <a:solidFill>
                <a:schemeClr val="tx1"/>
              </a:solidFill>
            </a:rPr>
            <a:t> </a:t>
          </a:r>
          <a:r>
            <a:rPr lang="ru-RU" sz="2800" b="1" i="0" kern="1200" dirty="0" err="1" smtClean="0">
              <a:solidFill>
                <a:schemeClr val="tx1"/>
              </a:solidFill>
            </a:rPr>
            <a:t>Мұхаммед</a:t>
          </a:r>
          <a:r>
            <a:rPr lang="ru-RU" sz="2800" b="1" i="0" kern="1200" dirty="0" smtClean="0">
              <a:solidFill>
                <a:schemeClr val="tx1"/>
              </a:solidFill>
            </a:rPr>
            <a:t>  </a:t>
          </a:r>
          <a:r>
            <a:rPr lang="ru-RU" sz="2800" b="1" i="0" kern="1200" dirty="0" err="1">
              <a:solidFill>
                <a:schemeClr val="tx1"/>
              </a:solidFill>
            </a:rPr>
            <a:t>Қанафия</a:t>
          </a:r>
          <a:r>
            <a:rPr lang="ru-RU" sz="2800" b="1" i="0" kern="1200" dirty="0">
              <a:solidFill>
                <a:schemeClr val="tx1"/>
              </a:solidFill>
            </a:rPr>
            <a:t>.</a:t>
          </a:r>
          <a:endParaRPr lang="en-US" sz="2800" b="1" i="0" kern="1200" dirty="0">
            <a:solidFill>
              <a:schemeClr val="tx1"/>
            </a:solidFill>
          </a:endParaRPr>
        </a:p>
      </dsp:txBody>
      <dsp:txXfrm>
        <a:off x="171948" y="6361"/>
        <a:ext cx="2984464" cy="1376608"/>
      </dsp:txXfrm>
    </dsp:sp>
    <dsp:sp modelId="{BA35E5FD-8829-468E-9C2D-0201DD75C8D0}">
      <dsp:nvSpPr>
        <dsp:cNvPr id="0" name=""/>
        <dsp:cNvSpPr/>
      </dsp:nvSpPr>
      <dsp:spPr>
        <a:xfrm>
          <a:off x="1861150" y="1381170"/>
          <a:ext cx="3707287" cy="497099"/>
        </a:xfrm>
        <a:custGeom>
          <a:avLst/>
          <a:gdLst/>
          <a:ahLst/>
          <a:cxnLst/>
          <a:rect l="0" t="0" r="0" b="0"/>
          <a:pathLst>
            <a:path>
              <a:moveTo>
                <a:pt x="3707287" y="0"/>
              </a:moveTo>
              <a:lnTo>
                <a:pt x="3707287" y="265649"/>
              </a:lnTo>
              <a:lnTo>
                <a:pt x="0" y="265649"/>
              </a:lnTo>
              <a:lnTo>
                <a:pt x="0" y="497099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21177" y="1627079"/>
        <a:ext cx="187232" cy="5282"/>
      </dsp:txXfrm>
    </dsp:sp>
    <dsp:sp modelId="{23E56361-5322-4C8B-9382-40F49C9CC2AB}">
      <dsp:nvSpPr>
        <dsp:cNvPr id="0" name=""/>
        <dsp:cNvSpPr/>
      </dsp:nvSpPr>
      <dsp:spPr>
        <a:xfrm>
          <a:off x="3684113" y="6361"/>
          <a:ext cx="3768649" cy="13766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425" tIns="118010" rIns="112425" bIns="11801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chemeClr val="tx1"/>
              </a:solidFill>
            </a:rPr>
            <a:t>2. </a:t>
          </a:r>
          <a:r>
            <a:rPr lang="ru-RU" sz="1800" b="1" i="0" kern="1200" dirty="0" err="1" smtClean="0">
              <a:solidFill>
                <a:schemeClr val="tx1"/>
              </a:solidFill>
            </a:rPr>
            <a:t>Қаза</a:t>
          </a:r>
          <a:r>
            <a:rPr lang="kk-KZ" sz="1800" b="1" i="0" kern="1200" dirty="0" smtClean="0">
              <a:solidFill>
                <a:schemeClr val="tx1"/>
              </a:solidFill>
            </a:rPr>
            <a:t>қтың</a:t>
          </a:r>
          <a:r>
            <a:rPr lang="ru-RU" sz="1800" b="1" i="0" kern="1200" dirty="0">
              <a:solidFill>
                <a:schemeClr val="tx1"/>
              </a:solidFill>
            </a:rPr>
            <a:t> </a:t>
          </a:r>
          <a:r>
            <a:rPr lang="ru-RU" sz="1800" b="1" i="0" kern="1200" dirty="0" err="1">
              <a:solidFill>
                <a:schemeClr val="tx1"/>
              </a:solidFill>
            </a:rPr>
            <a:t>ұлы</a:t>
          </a:r>
          <a:r>
            <a:rPr lang="ru-RU" sz="1800" b="1" i="0" kern="1200" dirty="0">
              <a:solidFill>
                <a:schemeClr val="tx1"/>
              </a:solidFill>
            </a:rPr>
            <a:t> </a:t>
          </a:r>
          <a:r>
            <a:rPr lang="ru-RU" sz="1800" b="1" i="0" kern="1200" dirty="0" err="1">
              <a:solidFill>
                <a:schemeClr val="tx1"/>
              </a:solidFill>
            </a:rPr>
            <a:t>ғалымы</a:t>
          </a:r>
          <a:r>
            <a:rPr lang="ru-RU" sz="1800" b="1" i="0" kern="1200" dirty="0">
              <a:solidFill>
                <a:schemeClr val="tx1"/>
              </a:solidFill>
            </a:rPr>
            <a:t>, </a:t>
          </a:r>
          <a:r>
            <a:rPr lang="ru-RU" sz="1800" b="1" i="0" kern="1200" dirty="0" err="1">
              <a:solidFill>
                <a:schemeClr val="tx1"/>
              </a:solidFill>
            </a:rPr>
            <a:t>шығыстанушы</a:t>
          </a:r>
          <a:r>
            <a:rPr lang="ru-RU" sz="1800" b="1" i="0" kern="1200" dirty="0">
              <a:solidFill>
                <a:schemeClr val="tx1"/>
              </a:solidFill>
            </a:rPr>
            <a:t>, </a:t>
          </a:r>
          <a:r>
            <a:rPr lang="ru-RU" sz="1800" b="1" i="0" kern="1200" dirty="0" err="1">
              <a:solidFill>
                <a:schemeClr val="tx1"/>
              </a:solidFill>
            </a:rPr>
            <a:t>тарихшы</a:t>
          </a:r>
          <a:r>
            <a:rPr lang="ru-RU" sz="1800" b="1" i="0" kern="1200" dirty="0">
              <a:solidFill>
                <a:schemeClr val="tx1"/>
              </a:solidFill>
            </a:rPr>
            <a:t>, </a:t>
          </a:r>
          <a:r>
            <a:rPr lang="ru-RU" sz="1800" b="1" i="0" kern="1200" dirty="0" err="1">
              <a:solidFill>
                <a:schemeClr val="tx1"/>
              </a:solidFill>
            </a:rPr>
            <a:t>фольклоршы</a:t>
          </a:r>
          <a:r>
            <a:rPr lang="ru-RU" sz="1800" b="1" i="0" kern="1200" dirty="0">
              <a:solidFill>
                <a:schemeClr val="tx1"/>
              </a:solidFill>
            </a:rPr>
            <a:t>, этнограф, географ, </a:t>
          </a:r>
          <a:r>
            <a:rPr lang="ru-RU" sz="1800" b="1" i="0" kern="1200" dirty="0" err="1">
              <a:solidFill>
                <a:schemeClr val="tx1"/>
              </a:solidFill>
            </a:rPr>
            <a:t>ағартушы</a:t>
          </a:r>
          <a:r>
            <a:rPr lang="ru-RU" sz="1800" b="1" i="0" kern="1200" dirty="0">
              <a:solidFill>
                <a:schemeClr val="tx1"/>
              </a:solidFill>
            </a:rPr>
            <a:t>.  </a:t>
          </a:r>
          <a:endParaRPr lang="en-US" sz="1800" b="1" i="0" kern="1200" dirty="0">
            <a:solidFill>
              <a:schemeClr val="tx1"/>
            </a:solidFill>
          </a:endParaRPr>
        </a:p>
      </dsp:txBody>
      <dsp:txXfrm>
        <a:off x="3684113" y="6361"/>
        <a:ext cx="3768649" cy="1376608"/>
      </dsp:txXfrm>
    </dsp:sp>
    <dsp:sp modelId="{727923FC-C9B0-4A19-A613-9470A74AF461}">
      <dsp:nvSpPr>
        <dsp:cNvPr id="0" name=""/>
        <dsp:cNvSpPr/>
      </dsp:nvSpPr>
      <dsp:spPr>
        <a:xfrm>
          <a:off x="3548552" y="2553254"/>
          <a:ext cx="497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099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83910" y="2596333"/>
        <a:ext cx="26384" cy="5282"/>
      </dsp:txXfrm>
    </dsp:sp>
    <dsp:sp modelId="{E63A7AD0-45EE-4602-A964-5DA44ACA789D}">
      <dsp:nvSpPr>
        <dsp:cNvPr id="0" name=""/>
        <dsp:cNvSpPr/>
      </dsp:nvSpPr>
      <dsp:spPr>
        <a:xfrm>
          <a:off x="171948" y="1910670"/>
          <a:ext cx="3378403" cy="13766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425" tIns="118010" rIns="112425" bIns="11801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chemeClr val="tx1"/>
              </a:solidFill>
            </a:rPr>
            <a:t>3. </a:t>
          </a:r>
          <a:r>
            <a:rPr lang="ru-RU" sz="2400" b="1" i="0" kern="1200" dirty="0" err="1">
              <a:solidFill>
                <a:schemeClr val="tx1"/>
              </a:solidFill>
            </a:rPr>
            <a:t>Әжесі</a:t>
          </a:r>
          <a:r>
            <a:rPr lang="ru-RU" sz="2400" b="1" i="0" kern="1200" dirty="0">
              <a:solidFill>
                <a:schemeClr val="tx1"/>
              </a:solidFill>
            </a:rPr>
            <a:t> бала </a:t>
          </a:r>
          <a:r>
            <a:rPr lang="ru-RU" sz="2400" b="1" i="0" kern="1200" dirty="0" err="1">
              <a:solidFill>
                <a:schemeClr val="tx1"/>
              </a:solidFill>
            </a:rPr>
            <a:t>күнінде</a:t>
          </a:r>
          <a:r>
            <a:rPr lang="ru-RU" sz="2400" b="1" i="0" kern="1200" dirty="0">
              <a:solidFill>
                <a:schemeClr val="tx1"/>
              </a:solidFill>
            </a:rPr>
            <a:t> «</a:t>
          </a:r>
          <a:r>
            <a:rPr lang="ru-RU" sz="2400" b="1" i="0" kern="1200" dirty="0" err="1">
              <a:solidFill>
                <a:schemeClr val="tx1"/>
              </a:solidFill>
            </a:rPr>
            <a:t>Шоқаным</a:t>
          </a:r>
          <a:r>
            <a:rPr lang="ru-RU" sz="2400" b="1" i="0" kern="1200" dirty="0">
              <a:solidFill>
                <a:schemeClr val="tx1"/>
              </a:solidFill>
            </a:rPr>
            <a:t>» </a:t>
          </a:r>
          <a:r>
            <a:rPr lang="ru-RU" sz="2400" b="1" i="0" kern="1200" dirty="0" err="1">
              <a:solidFill>
                <a:schemeClr val="tx1"/>
              </a:solidFill>
            </a:rPr>
            <a:t>деп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еркелеткен</a:t>
          </a:r>
          <a:r>
            <a:rPr lang="ru-RU" sz="2400" b="1" i="0" kern="1200" dirty="0">
              <a:solidFill>
                <a:schemeClr val="tx1"/>
              </a:solidFill>
            </a:rPr>
            <a:t>. </a:t>
          </a:r>
          <a:endParaRPr lang="en-US" sz="2400" b="1" i="0" kern="1200" dirty="0">
            <a:solidFill>
              <a:schemeClr val="tx1"/>
            </a:solidFill>
          </a:endParaRPr>
        </a:p>
      </dsp:txBody>
      <dsp:txXfrm>
        <a:off x="171948" y="1910670"/>
        <a:ext cx="3378403" cy="1376608"/>
      </dsp:txXfrm>
    </dsp:sp>
    <dsp:sp modelId="{14F40AC7-7EF8-417F-9238-C9323526C103}">
      <dsp:nvSpPr>
        <dsp:cNvPr id="0" name=""/>
        <dsp:cNvSpPr/>
      </dsp:nvSpPr>
      <dsp:spPr>
        <a:xfrm>
          <a:off x="1935384" y="3285478"/>
          <a:ext cx="3776610" cy="497099"/>
        </a:xfrm>
        <a:custGeom>
          <a:avLst/>
          <a:gdLst/>
          <a:ahLst/>
          <a:cxnLst/>
          <a:rect l="0" t="0" r="0" b="0"/>
          <a:pathLst>
            <a:path>
              <a:moveTo>
                <a:pt x="3776610" y="0"/>
              </a:moveTo>
              <a:lnTo>
                <a:pt x="3776610" y="265649"/>
              </a:lnTo>
              <a:lnTo>
                <a:pt x="0" y="265649"/>
              </a:lnTo>
              <a:lnTo>
                <a:pt x="0" y="49709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28357" y="3531387"/>
        <a:ext cx="190665" cy="5282"/>
      </dsp:txXfrm>
    </dsp:sp>
    <dsp:sp modelId="{CA6D8C79-8358-4EC1-B27C-5739ADF5AB66}">
      <dsp:nvSpPr>
        <dsp:cNvPr id="0" name=""/>
        <dsp:cNvSpPr/>
      </dsp:nvSpPr>
      <dsp:spPr>
        <a:xfrm>
          <a:off x="4078052" y="1910670"/>
          <a:ext cx="3267885" cy="13766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425" tIns="118010" rIns="112425" bIns="11801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chemeClr val="tx1"/>
              </a:solidFill>
            </a:rPr>
            <a:t>4.  </a:t>
          </a:r>
          <a:r>
            <a:rPr lang="ru-RU" sz="2800" b="1" i="0" kern="1200" dirty="0" err="1">
              <a:solidFill>
                <a:schemeClr val="tx1"/>
              </a:solidFill>
            </a:rPr>
            <a:t>Омбы</a:t>
          </a:r>
          <a:r>
            <a:rPr lang="ru-RU" sz="2800" b="1" i="0" kern="1200" dirty="0">
              <a:solidFill>
                <a:schemeClr val="tx1"/>
              </a:solidFill>
            </a:rPr>
            <a:t> Кадет </a:t>
          </a:r>
          <a:r>
            <a:rPr lang="ru-RU" sz="2800" b="1" i="0" kern="1200" dirty="0" err="1">
              <a:solidFill>
                <a:schemeClr val="tx1"/>
              </a:solidFill>
            </a:rPr>
            <a:t>корпусында</a:t>
          </a:r>
          <a:r>
            <a:rPr lang="ru-RU" sz="2800" b="1" i="0" kern="1200" dirty="0">
              <a:solidFill>
                <a:schemeClr val="tx1"/>
              </a:solidFill>
            </a:rPr>
            <a:t> </a:t>
          </a:r>
          <a:r>
            <a:rPr lang="ru-RU" sz="2800" b="1" i="0" kern="1200" dirty="0" err="1">
              <a:solidFill>
                <a:schemeClr val="tx1"/>
              </a:solidFill>
            </a:rPr>
            <a:t>оқыған</a:t>
          </a:r>
          <a:r>
            <a:rPr lang="ru-RU" sz="2800" b="1" i="0" kern="1200" dirty="0">
              <a:solidFill>
                <a:schemeClr val="tx1"/>
              </a:solidFill>
            </a:rPr>
            <a:t>.</a:t>
          </a:r>
          <a:endParaRPr lang="en-US" sz="2800" b="1" i="0" kern="1200" dirty="0">
            <a:solidFill>
              <a:schemeClr val="tx1"/>
            </a:solidFill>
          </a:endParaRPr>
        </a:p>
      </dsp:txBody>
      <dsp:txXfrm>
        <a:off x="4078052" y="1910670"/>
        <a:ext cx="3267885" cy="1376608"/>
      </dsp:txXfrm>
    </dsp:sp>
    <dsp:sp modelId="{67862CDE-D107-451E-8724-D22A197CED66}">
      <dsp:nvSpPr>
        <dsp:cNvPr id="0" name=""/>
        <dsp:cNvSpPr/>
      </dsp:nvSpPr>
      <dsp:spPr>
        <a:xfrm>
          <a:off x="3697019" y="4457563"/>
          <a:ext cx="497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09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32377" y="4500641"/>
        <a:ext cx="26384" cy="5282"/>
      </dsp:txXfrm>
    </dsp:sp>
    <dsp:sp modelId="{1D03A69E-550D-482D-B714-6C319A4DB4F5}">
      <dsp:nvSpPr>
        <dsp:cNvPr id="0" name=""/>
        <dsp:cNvSpPr/>
      </dsp:nvSpPr>
      <dsp:spPr>
        <a:xfrm>
          <a:off x="171948" y="3814978"/>
          <a:ext cx="3526871" cy="137660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425" tIns="118010" rIns="112425" bIns="11801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chemeClr val="tx1"/>
              </a:solidFill>
            </a:rPr>
            <a:t>5. </a:t>
          </a:r>
          <a:r>
            <a:rPr lang="ru-RU" sz="2400" b="1" i="0" kern="1200" dirty="0">
              <a:solidFill>
                <a:schemeClr val="tx1"/>
              </a:solidFill>
            </a:rPr>
            <a:t>Федор </a:t>
          </a:r>
          <a:r>
            <a:rPr lang="ru-RU" sz="2400" b="1" i="0" kern="1200" dirty="0" err="1">
              <a:solidFill>
                <a:schemeClr val="tx1"/>
              </a:solidFill>
            </a:rPr>
            <a:t>Достоевскиймен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дос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болған</a:t>
          </a:r>
          <a:r>
            <a:rPr lang="ru-RU" sz="2400" b="1" i="0" kern="1200" dirty="0">
              <a:solidFill>
                <a:schemeClr val="tx1"/>
              </a:solidFill>
            </a:rPr>
            <a:t>.</a:t>
          </a:r>
          <a:endParaRPr lang="en-US" sz="2400" b="1" i="0" kern="1200" dirty="0">
            <a:solidFill>
              <a:schemeClr val="tx1"/>
            </a:solidFill>
          </a:endParaRPr>
        </a:p>
      </dsp:txBody>
      <dsp:txXfrm>
        <a:off x="171948" y="3814978"/>
        <a:ext cx="3526871" cy="1376608"/>
      </dsp:txXfrm>
    </dsp:sp>
    <dsp:sp modelId="{7FD16BAD-541E-4B81-9880-37C5631F4C47}">
      <dsp:nvSpPr>
        <dsp:cNvPr id="0" name=""/>
        <dsp:cNvSpPr/>
      </dsp:nvSpPr>
      <dsp:spPr>
        <a:xfrm>
          <a:off x="4226519" y="3814978"/>
          <a:ext cx="3312051" cy="13766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425" tIns="118010" rIns="112425" bIns="11801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chemeClr val="tx1"/>
              </a:solidFill>
            </a:rPr>
            <a:t>6. </a:t>
          </a:r>
          <a:r>
            <a:rPr lang="ru-RU" sz="2800" b="1" i="0" kern="1200" dirty="0" err="1">
              <a:solidFill>
                <a:schemeClr val="tx1"/>
              </a:solidFill>
            </a:rPr>
            <a:t>Қырғыздың</a:t>
          </a:r>
          <a:r>
            <a:rPr lang="ru-RU" sz="2800" b="1" i="0" kern="1200" dirty="0">
              <a:solidFill>
                <a:schemeClr val="tx1"/>
              </a:solidFill>
            </a:rPr>
            <a:t> "</a:t>
          </a:r>
          <a:r>
            <a:rPr lang="ru-RU" sz="2800" b="1" i="0" kern="1200" dirty="0" err="1">
              <a:solidFill>
                <a:schemeClr val="tx1"/>
              </a:solidFill>
            </a:rPr>
            <a:t>Манас</a:t>
          </a:r>
          <a:r>
            <a:rPr lang="ru-RU" sz="2800" b="1" i="0" kern="1200" dirty="0">
              <a:solidFill>
                <a:schemeClr val="tx1"/>
              </a:solidFill>
            </a:rPr>
            <a:t>" </a:t>
          </a:r>
          <a:r>
            <a:rPr lang="ru-RU" sz="2800" b="1" i="0" kern="1200" dirty="0" err="1">
              <a:solidFill>
                <a:schemeClr val="tx1"/>
              </a:solidFill>
            </a:rPr>
            <a:t>жырын</a:t>
          </a:r>
          <a:r>
            <a:rPr lang="ru-RU" sz="2800" b="1" i="0" kern="1200" dirty="0">
              <a:solidFill>
                <a:schemeClr val="tx1"/>
              </a:solidFill>
            </a:rPr>
            <a:t>  </a:t>
          </a:r>
          <a:r>
            <a:rPr lang="ru-RU" sz="2800" b="1" i="0" kern="1200" dirty="0" err="1">
              <a:solidFill>
                <a:schemeClr val="tx1"/>
              </a:solidFill>
            </a:rPr>
            <a:t>қағазға</a:t>
          </a:r>
          <a:r>
            <a:rPr lang="ru-RU" sz="2800" b="1" i="0" kern="1200" dirty="0">
              <a:solidFill>
                <a:schemeClr val="tx1"/>
              </a:solidFill>
            </a:rPr>
            <a:t> </a:t>
          </a:r>
          <a:r>
            <a:rPr lang="ru-RU" sz="2800" b="1" i="0" kern="1200" dirty="0" err="1">
              <a:solidFill>
                <a:schemeClr val="tx1"/>
              </a:solidFill>
            </a:rPr>
            <a:t>түсірген</a:t>
          </a:r>
          <a:r>
            <a:rPr lang="ru-RU" sz="2800" b="1" i="0" kern="1200" dirty="0">
              <a:solidFill>
                <a:schemeClr val="tx1"/>
              </a:solidFill>
            </a:rPr>
            <a:t>. </a:t>
          </a:r>
          <a:endParaRPr lang="en-US" sz="2800" b="1" i="0" kern="1200" dirty="0">
            <a:solidFill>
              <a:schemeClr val="tx1"/>
            </a:solidFill>
          </a:endParaRPr>
        </a:p>
      </dsp:txBody>
      <dsp:txXfrm>
        <a:off x="4226519" y="3814978"/>
        <a:ext cx="3312051" cy="1376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7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5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3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6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4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9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0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1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6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35" r:id="rId6"/>
    <p:sldLayoutId id="2147484031" r:id="rId7"/>
    <p:sldLayoutId id="2147484032" r:id="rId8"/>
    <p:sldLayoutId id="2147484033" r:id="rId9"/>
    <p:sldLayoutId id="2147484034" r:id="rId10"/>
    <p:sldLayoutId id="21474840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5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821C03-56E1-4FAB-B7A1-DF6EB6C4F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6" r="1" b="4565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1" name="Rectangle 5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8861367" cy="1885950"/>
          </a:xfrm>
        </p:spPr>
        <p:txBody>
          <a:bodyPr>
            <a:normAutofit fontScale="90000"/>
          </a:bodyPr>
          <a:lstStyle/>
          <a:p>
            <a:r>
              <a:rPr lang="ru-RU" sz="6600" dirty="0" err="1">
                <a:cs typeface="Calibri Light"/>
              </a:rPr>
              <a:t>Мамырдың</a:t>
            </a:r>
            <a:r>
              <a:rPr lang="ru-RU" sz="6600" dirty="0">
                <a:cs typeface="Calibri Light"/>
              </a:rPr>
              <a:t> он </a:t>
            </a:r>
            <a:r>
              <a:rPr lang="ru-RU" sz="6600" dirty="0" err="1">
                <a:cs typeface="Calibri Light"/>
              </a:rPr>
              <a:t>тоғызы</a:t>
            </a:r>
            <a:endParaRPr lang="ru-RU" sz="6600" dirty="0">
              <a:cs typeface="Calibri Light"/>
            </a:endParaRPr>
          </a:p>
        </p:txBody>
      </p:sp>
      <p:sp>
        <p:nvSpPr>
          <p:cNvPr id="52" name="Rectangle: Rounded Corners 5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554" y="5466795"/>
            <a:ext cx="10476806" cy="7940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err="1">
                <a:cs typeface="Calibri"/>
              </a:rPr>
              <a:t>Шоқан</a:t>
            </a:r>
            <a:r>
              <a:rPr lang="ru-RU" sz="3600" b="1" dirty="0">
                <a:cs typeface="Calibri"/>
              </a:rPr>
              <a:t> </a:t>
            </a:r>
            <a:r>
              <a:rPr lang="ru-RU" sz="3600" b="1" dirty="0" err="1">
                <a:cs typeface="Calibri"/>
              </a:rPr>
              <a:t>Уәлиханов</a:t>
            </a:r>
            <a:r>
              <a:rPr lang="ru-RU" sz="3600" b="1" dirty="0">
                <a:cs typeface="Calibri"/>
              </a:rPr>
              <a:t> "</a:t>
            </a:r>
            <a:r>
              <a:rPr lang="ru-RU" sz="3600" b="1" dirty="0" err="1">
                <a:cs typeface="Calibri"/>
              </a:rPr>
              <a:t>Жоңғария</a:t>
            </a:r>
            <a:r>
              <a:rPr lang="ru-RU" sz="3600" b="1" dirty="0">
                <a:cs typeface="Calibri"/>
              </a:rPr>
              <a:t> </a:t>
            </a:r>
            <a:r>
              <a:rPr lang="ru-RU" sz="3600" b="1" dirty="0" err="1">
                <a:cs typeface="Calibri"/>
              </a:rPr>
              <a:t>очерктері</a:t>
            </a:r>
            <a:r>
              <a:rPr lang="ru-RU" sz="3600" b="1" dirty="0">
                <a:cs typeface="Calibri"/>
              </a:rPr>
              <a:t>" 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4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2" name="Rectangle 15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3857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59090-2E6B-4C94-9F12-83BF7F21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510" y="978619"/>
            <a:ext cx="5991244" cy="1106424"/>
          </a:xfrm>
        </p:spPr>
        <p:txBody>
          <a:bodyPr>
            <a:normAutofit/>
          </a:bodyPr>
          <a:lstStyle/>
          <a:p>
            <a:r>
              <a:rPr lang="ru-RU" sz="3200"/>
              <a:t>Бүгін сабақта</a:t>
            </a:r>
            <a:r>
              <a:rPr lang="en-US" sz="3200"/>
              <a:t/>
            </a:r>
            <a:br>
              <a:rPr lang="en-US" sz="3200"/>
            </a:br>
            <a:r>
              <a:rPr lang="ru-RU" sz="3200"/>
              <a:t> </a:t>
            </a:r>
          </a:p>
        </p:txBody>
      </p:sp>
      <p:pic>
        <p:nvPicPr>
          <p:cNvPr id="145" name="Рисунок 145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F3975E-45E9-4B67-BF2C-42CE25758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8" r="26583" b="-1"/>
          <a:stretch/>
        </p:blipFill>
        <p:spPr>
          <a:xfrm>
            <a:off x="626229" y="630936"/>
            <a:ext cx="3610246" cy="5495544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9848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859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A11BF2A7-9CAB-4F25-A1EE-943B7BCC51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494879"/>
              </p:ext>
            </p:extLst>
          </p:nvPr>
        </p:nvGraphicFramePr>
        <p:xfrm>
          <a:off x="4537352" y="1864681"/>
          <a:ext cx="7517891" cy="4911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36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AEFEEEB5-A8A8-47EB-B4AA-2C7BD486B6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84949-E152-49E0-A49A-9B6273DB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921" y="-85574"/>
            <a:ext cx="6272784" cy="1536192"/>
          </a:xfrm>
        </p:spPr>
        <p:txBody>
          <a:bodyPr anchor="b">
            <a:normAutofit/>
          </a:bodyPr>
          <a:lstStyle/>
          <a:p>
            <a:r>
              <a:rPr lang="ru-RU" sz="5200" dirty="0"/>
              <a:t>ЖАҢА СӨЗДЕР  </a:t>
            </a:r>
          </a:p>
        </p:txBody>
      </p:sp>
      <p:pic>
        <p:nvPicPr>
          <p:cNvPr id="5" name="Picture 4" descr="Вид с воздуха на реку, плотину и озеро">
            <a:extLst>
              <a:ext uri="{FF2B5EF4-FFF2-40B4-BE49-F238E27FC236}">
                <a16:creationId xmlns:a16="http://schemas.microsoft.com/office/drawing/2014/main" id="{93646380-24A8-4ED5-B8BE-0129C2E7C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8" r="1" b="6220"/>
          <a:stretch/>
        </p:blipFill>
        <p:spPr>
          <a:xfrm>
            <a:off x="258812" y="2530425"/>
            <a:ext cx="4709140" cy="4123934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73698F52-1278-47FC-AC8B-E0A516204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0D3F55AA-45AA-4023-BCB4-372B22732C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BF39717A-74ED-4272-9FA7-889B8E3A9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91" r="-1" b="33651"/>
          <a:stretch/>
        </p:blipFill>
        <p:spPr>
          <a:xfrm>
            <a:off x="618246" y="686317"/>
            <a:ext cx="4709140" cy="172907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810D481-A3DD-47B7-AE82-C985D90E6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430" y="1601811"/>
            <a:ext cx="6229653" cy="50539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ru-RU" sz="2800" b="1" dirty="0"/>
              <a:t>АҒАРТУШЫ - ПРОСВЕТИТЕЛЬ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АЛҒЫР - СПОСОБНЫЙ 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ӨЛКЕТАНУ - КРАЕВЕДЕНИЕ 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ТАНЫМДЫҚ - ПОЗНАВАТЕЛЬНЫЙ 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АТАҚОНЫС - ЗЕМЛЯ ПРЕДКОВ 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ӨҢІР - РЕГИОН 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БЕКЕТ - КРЕПОСТЬ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ЗЕТТЕУ - ИССЛЕДОВАНИЕ/ИССЛЕДОВАТЬ</a:t>
            </a:r>
          </a:p>
          <a:p>
            <a:pPr>
              <a:lnSpc>
                <a:spcPct val="100000"/>
              </a:lnSpc>
            </a:pPr>
            <a:r>
              <a:rPr lang="ru-RU" sz="2800" b="1" dirty="0"/>
              <a:t>САЯХАТ - ПУТЕШЕСТВИЕ</a:t>
            </a:r>
          </a:p>
          <a:p>
            <a:pPr>
              <a:lnSpc>
                <a:spcPct val="100000"/>
              </a:lnSpc>
            </a:pP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123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E90C1-4542-4596-A2C0-9F1D442D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707" y="-160129"/>
            <a:ext cx="6272784" cy="1535051"/>
          </a:xfrm>
        </p:spPr>
        <p:txBody>
          <a:bodyPr anchor="b">
            <a:normAutofit/>
          </a:bodyPr>
          <a:lstStyle/>
          <a:p>
            <a:r>
              <a:rPr lang="ru-RU" sz="5200"/>
              <a:t>Шоқан Уәлиханов 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83EA4B2-ACED-4FBB-BCB5-D4F108FD5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3" r="57423" b="-1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33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Объект 2">
            <a:extLst>
              <a:ext uri="{FF2B5EF4-FFF2-40B4-BE49-F238E27FC236}">
                <a16:creationId xmlns:a16="http://schemas.microsoft.com/office/drawing/2014/main" id="{E03C41A7-BA28-4B73-BE39-6DE51BFF27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75672"/>
              </p:ext>
            </p:extLst>
          </p:nvPr>
        </p:nvGraphicFramePr>
        <p:xfrm>
          <a:off x="4476367" y="1539729"/>
          <a:ext cx="7710520" cy="5197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91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12050-A881-40C4-98AA-FDBA44F3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 fontScale="90000"/>
          </a:bodyPr>
          <a:lstStyle/>
          <a:p>
            <a:r>
              <a:rPr lang="ru-RU" sz="3200" dirty="0" err="1"/>
              <a:t>Тыңдалым</a:t>
            </a:r>
            <a:r>
              <a:rPr lang="ru-RU" sz="3200" dirty="0"/>
              <a:t>. </a:t>
            </a:r>
            <a:r>
              <a:rPr lang="en-US" dirty="0"/>
              <a:t/>
            </a:r>
            <a:br>
              <a:rPr lang="en-US" dirty="0"/>
            </a:br>
            <a:r>
              <a:rPr lang="ru-RU" sz="3200" dirty="0"/>
              <a:t>3-тапсырма,</a:t>
            </a:r>
            <a:br>
              <a:rPr lang="ru-RU" sz="3200" dirty="0"/>
            </a:br>
            <a:r>
              <a:rPr lang="ru-RU" sz="3200" dirty="0"/>
              <a:t> 140-бет. 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Рисунок 5" descr="Изображение выглядит как обувь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9EF2993-BAA8-4CEF-B658-2142EFE97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" r="-2" b="19897"/>
          <a:stretch/>
        </p:blipFill>
        <p:spPr>
          <a:xfrm>
            <a:off x="4" y="10"/>
            <a:ext cx="4884383" cy="399591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D32C3B6-04FE-44CC-8EF2-4170FF6B8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4" t="20480" r="-605" b="53356"/>
          <a:stretch/>
        </p:blipFill>
        <p:spPr>
          <a:xfrm>
            <a:off x="4881505" y="158433"/>
            <a:ext cx="7311430" cy="49926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1D021A-6E98-4880-B1F9-F385C63A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957" y="5309528"/>
            <a:ext cx="6740853" cy="12216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err="1"/>
              <a:t>Мәтін</a:t>
            </a:r>
            <a:r>
              <a:rPr lang="en-US" sz="3200" dirty="0"/>
              <a:t> </a:t>
            </a:r>
            <a:r>
              <a:rPr lang="en-US" sz="3200" dirty="0" err="1"/>
              <a:t>мазмұны</a:t>
            </a:r>
            <a:r>
              <a:rPr lang="en-US" sz="3200" dirty="0"/>
              <a:t> </a:t>
            </a:r>
            <a:r>
              <a:rPr lang="en-US" sz="3200" dirty="0" err="1"/>
              <a:t>бойынша</a:t>
            </a:r>
            <a:r>
              <a:rPr lang="en-US" sz="3200" dirty="0"/>
              <a:t> </a:t>
            </a:r>
            <a:r>
              <a:rPr lang="en-US" sz="3200" dirty="0" err="1"/>
              <a:t>сұрақтарға</a:t>
            </a:r>
            <a:r>
              <a:rPr lang="en-US" sz="3200" dirty="0"/>
              <a:t> </a:t>
            </a:r>
            <a:r>
              <a:rPr lang="en-US" sz="3200" dirty="0" err="1"/>
              <a:t>толық</a:t>
            </a:r>
            <a:r>
              <a:rPr lang="en-US" sz="3200" dirty="0"/>
              <a:t> </a:t>
            </a:r>
            <a:r>
              <a:rPr lang="en-US" sz="3200" dirty="0" err="1"/>
              <a:t>жауап</a:t>
            </a:r>
            <a:r>
              <a:rPr lang="en-US" sz="3200" dirty="0"/>
              <a:t> </a:t>
            </a:r>
            <a:r>
              <a:rPr lang="kk-KZ" sz="3200" dirty="0" smtClean="0"/>
              <a:t>беріңдер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94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B17B1-65DA-4B12-90D3-17ADCA76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538728" cy="1645920"/>
          </a:xfrm>
        </p:spPr>
        <p:txBody>
          <a:bodyPr>
            <a:normAutofit/>
          </a:bodyPr>
          <a:lstStyle/>
          <a:p>
            <a:r>
              <a:rPr lang="ru-RU" sz="3200"/>
              <a:t>Жазылым</a:t>
            </a:r>
            <a:r>
              <a:rPr lang="ru-RU" sz="3200" dirty="0"/>
              <a:t>. </a:t>
            </a:r>
            <a:r>
              <a:rPr lang="en-US" sz="3200"/>
              <a:t/>
            </a:r>
            <a:br>
              <a:rPr lang="en-US" sz="3200"/>
            </a:br>
            <a:r>
              <a:rPr lang="ru-RU" sz="3200" dirty="0"/>
              <a:t>4-тапсырма, 140-бет. 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1BCFA31-71DB-4646-BE6A-9F40646B7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484" y="586822"/>
            <a:ext cx="5619420" cy="5829730"/>
          </a:xfrm>
        </p:spPr>
        <p:txBody>
          <a:bodyPr anchor="ctr">
            <a:normAutofit/>
          </a:bodyPr>
          <a:lstStyle/>
          <a:p>
            <a:r>
              <a:rPr lang="en-US" dirty="0" err="1"/>
              <a:t>Шоқан</a:t>
            </a:r>
            <a:r>
              <a:rPr lang="en-US" dirty="0"/>
              <a:t> 1835 </a:t>
            </a:r>
            <a:r>
              <a:rPr lang="en-US" dirty="0" err="1"/>
              <a:t>жылдың</a:t>
            </a:r>
            <a:r>
              <a:rPr lang="en-US" dirty="0"/>
              <a:t>  </a:t>
            </a:r>
            <a:r>
              <a:rPr lang="en-US" dirty="0" err="1"/>
              <a:t>қараша</a:t>
            </a:r>
            <a:r>
              <a:rPr lang="en-US" dirty="0"/>
              <a:t> </a:t>
            </a:r>
            <a:r>
              <a:rPr lang="en-US" dirty="0" err="1"/>
              <a:t>айында</a:t>
            </a:r>
            <a:r>
              <a:rPr lang="en-US" dirty="0"/>
              <a:t> </a:t>
            </a:r>
            <a:r>
              <a:rPr lang="en-US" dirty="0" err="1"/>
              <a:t>Құсмұрын</a:t>
            </a:r>
            <a:r>
              <a:rPr lang="en-US" dirty="0"/>
              <a:t> </a:t>
            </a:r>
            <a:r>
              <a:rPr lang="en-US" dirty="0" err="1"/>
              <a:t>бекетінде</a:t>
            </a:r>
            <a:r>
              <a:rPr lang="en-US" dirty="0"/>
              <a:t> </a:t>
            </a:r>
            <a:r>
              <a:rPr lang="en-US" dirty="0" err="1"/>
              <a:t>туған</a:t>
            </a:r>
            <a:r>
              <a:rPr lang="en-US" dirty="0"/>
              <a:t>. </a:t>
            </a:r>
          </a:p>
          <a:p>
            <a:r>
              <a:rPr lang="en-US" dirty="0" err="1"/>
              <a:t>Шоқанды</a:t>
            </a:r>
            <a:r>
              <a:rPr lang="en-US" dirty="0"/>
              <a:t> </a:t>
            </a:r>
            <a:r>
              <a:rPr lang="en-US" dirty="0" err="1"/>
              <a:t>әжесі</a:t>
            </a:r>
            <a:r>
              <a:rPr lang="en-US" dirty="0"/>
              <a:t> </a:t>
            </a:r>
            <a:r>
              <a:rPr lang="en-US" dirty="0" err="1"/>
              <a:t>тәрбиелеген</a:t>
            </a:r>
            <a:r>
              <a:rPr lang="en-US" dirty="0"/>
              <a:t>. </a:t>
            </a:r>
          </a:p>
          <a:p>
            <a:r>
              <a:rPr lang="en-US" dirty="0" err="1"/>
              <a:t>Ол</a:t>
            </a:r>
            <a:r>
              <a:rPr lang="en-US" dirty="0"/>
              <a:t> 1847-1853 </a:t>
            </a:r>
            <a:r>
              <a:rPr lang="en-US" dirty="0" err="1"/>
              <a:t>жылдары</a:t>
            </a:r>
            <a:r>
              <a:rPr lang="en-US" dirty="0"/>
              <a:t> </a:t>
            </a:r>
            <a:r>
              <a:rPr lang="en-US" dirty="0" err="1"/>
              <a:t>Омбыдағы</a:t>
            </a:r>
            <a:r>
              <a:rPr lang="en-US" dirty="0"/>
              <a:t> </a:t>
            </a:r>
            <a:r>
              <a:rPr lang="en-US" dirty="0" err="1"/>
              <a:t>Кадет</a:t>
            </a:r>
            <a:r>
              <a:rPr lang="en-US" dirty="0"/>
              <a:t> </a:t>
            </a:r>
            <a:r>
              <a:rPr lang="en-US" dirty="0" err="1"/>
              <a:t>корпусында</a:t>
            </a:r>
            <a:r>
              <a:rPr lang="en-US" dirty="0"/>
              <a:t> </a:t>
            </a:r>
            <a:r>
              <a:rPr lang="en-US" dirty="0" err="1"/>
              <a:t>оқыған</a:t>
            </a:r>
            <a:r>
              <a:rPr lang="en-US" dirty="0"/>
              <a:t>. </a:t>
            </a:r>
            <a:endParaRPr lang="ru-RU" dirty="0" smtClean="0"/>
          </a:p>
          <a:p>
            <a:r>
              <a:rPr lang="en-US" dirty="0" err="1" smtClean="0"/>
              <a:t>Ол</a:t>
            </a:r>
            <a:r>
              <a:rPr lang="en-US" dirty="0" smtClean="0"/>
              <a:t> </a:t>
            </a:r>
            <a:r>
              <a:rPr lang="en-US" dirty="0" err="1"/>
              <a:t>дарынды</a:t>
            </a:r>
            <a:r>
              <a:rPr lang="en-US" dirty="0"/>
              <a:t> </a:t>
            </a:r>
            <a:r>
              <a:rPr lang="en-US" dirty="0" err="1"/>
              <a:t>суретші</a:t>
            </a:r>
            <a:r>
              <a:rPr lang="en-US" dirty="0"/>
              <a:t> </a:t>
            </a:r>
            <a:r>
              <a:rPr lang="en-US" dirty="0" err="1"/>
              <a:t>болған</a:t>
            </a:r>
            <a:r>
              <a:rPr lang="en-US" dirty="0"/>
              <a:t>. </a:t>
            </a:r>
          </a:p>
          <a:p>
            <a:r>
              <a:rPr lang="en-US" dirty="0" err="1"/>
              <a:t>Шоқан</a:t>
            </a:r>
            <a:r>
              <a:rPr lang="en-US" dirty="0"/>
              <a:t> </a:t>
            </a:r>
            <a:r>
              <a:rPr lang="en-US" dirty="0" err="1"/>
              <a:t>орыс</a:t>
            </a:r>
            <a:r>
              <a:rPr lang="en-US" dirty="0"/>
              <a:t> </a:t>
            </a:r>
            <a:r>
              <a:rPr lang="en-US" dirty="0" err="1"/>
              <a:t>жазушысы</a:t>
            </a:r>
            <a:r>
              <a:rPr lang="en-US" dirty="0"/>
              <a:t> -  </a:t>
            </a:r>
            <a:r>
              <a:rPr lang="en-US" dirty="0" err="1"/>
              <a:t>Ф.Достоевскиймен</a:t>
            </a:r>
            <a:r>
              <a:rPr lang="en-US" dirty="0"/>
              <a:t> </a:t>
            </a:r>
            <a:r>
              <a:rPr lang="en-US" dirty="0" err="1"/>
              <a:t>дос</a:t>
            </a:r>
            <a:r>
              <a:rPr lang="en-US" dirty="0"/>
              <a:t> </a:t>
            </a:r>
            <a:r>
              <a:rPr lang="en-US" dirty="0" err="1"/>
              <a:t>болған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  <a:r>
              <a:rPr lang="en-US" dirty="0" err="1"/>
              <a:t>Ғалым</a:t>
            </a:r>
            <a:r>
              <a:rPr lang="en-US" dirty="0"/>
              <a:t> "</a:t>
            </a:r>
            <a:r>
              <a:rPr lang="en-US" dirty="0" err="1"/>
              <a:t>Жоңғария</a:t>
            </a:r>
            <a:r>
              <a:rPr lang="en-US" dirty="0"/>
              <a:t> </a:t>
            </a:r>
            <a:r>
              <a:rPr lang="en-US" dirty="0" err="1"/>
              <a:t>очерктері</a:t>
            </a:r>
            <a:r>
              <a:rPr lang="en-US" dirty="0"/>
              <a:t>", "</a:t>
            </a:r>
            <a:r>
              <a:rPr lang="en-US" dirty="0" err="1"/>
              <a:t>Қырғыздар</a:t>
            </a:r>
            <a:r>
              <a:rPr lang="en-US" dirty="0"/>
              <a:t> </a:t>
            </a:r>
            <a:r>
              <a:rPr lang="en-US" dirty="0" err="1"/>
              <a:t>туралы</a:t>
            </a:r>
            <a:r>
              <a:rPr lang="en-US" dirty="0"/>
              <a:t> </a:t>
            </a:r>
            <a:r>
              <a:rPr lang="en-US" dirty="0" err="1"/>
              <a:t>жазбалар</a:t>
            </a:r>
            <a:r>
              <a:rPr lang="en-US" dirty="0"/>
              <a:t>", "</a:t>
            </a:r>
            <a:r>
              <a:rPr lang="en-US" dirty="0" err="1"/>
              <a:t>Ыстықкөл</a:t>
            </a:r>
            <a:r>
              <a:rPr lang="en-US" dirty="0"/>
              <a:t> </a:t>
            </a:r>
            <a:r>
              <a:rPr lang="en-US" dirty="0" err="1"/>
              <a:t>сапарының</a:t>
            </a:r>
            <a:r>
              <a:rPr lang="en-US" dirty="0"/>
              <a:t> </a:t>
            </a:r>
            <a:r>
              <a:rPr lang="en-US" dirty="0" err="1"/>
              <a:t>күнделіктері</a:t>
            </a:r>
            <a:r>
              <a:rPr lang="en-US" dirty="0"/>
              <a:t>" </a:t>
            </a:r>
            <a:r>
              <a:rPr lang="en-US" dirty="0" err="1"/>
              <a:t>деген</a:t>
            </a:r>
            <a:r>
              <a:rPr lang="en-US" dirty="0"/>
              <a:t> </a:t>
            </a:r>
            <a:r>
              <a:rPr lang="en-US" dirty="0" err="1"/>
              <a:t>зерттеулер</a:t>
            </a:r>
            <a:r>
              <a:rPr lang="en-US" dirty="0"/>
              <a:t> </a:t>
            </a:r>
            <a:r>
              <a:rPr lang="en-US" dirty="0" err="1"/>
              <a:t>жазған</a:t>
            </a:r>
            <a:r>
              <a:rPr lang="en-US" dirty="0"/>
              <a:t>. 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FDF8DA0-F729-4A29-AF87-5747383F6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1" t="48236" r="4713" b="23381"/>
          <a:stretch/>
        </p:blipFill>
        <p:spPr>
          <a:xfrm>
            <a:off x="438742" y="3006404"/>
            <a:ext cx="5443898" cy="3707034"/>
          </a:xfrm>
          <a:prstGeom prst="rect">
            <a:avLst/>
          </a:prstGeom>
        </p:spPr>
      </p:pic>
      <p:pic>
        <p:nvPicPr>
          <p:cNvPr id="5" name="Рисунок 5" descr="Изображение выглядит как обувь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BED14E3-4C6D-42E8-8F84-98AE5FD63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7" b="20518"/>
          <a:stretch/>
        </p:blipFill>
        <p:spPr>
          <a:xfrm>
            <a:off x="3076971" y="1644349"/>
            <a:ext cx="1407994" cy="11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A967A-9314-4BCA-AAD1-E058A649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Сабақты</a:t>
            </a:r>
            <a:r>
              <a:rPr lang="ru-RU" dirty="0"/>
              <a:t> </a:t>
            </a:r>
            <a:r>
              <a:rPr lang="ru-RU" dirty="0" err="1"/>
              <a:t>бекіту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8279654-A461-428F-B6A7-41AFF1111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442" t="52529" r="6896" b="15867"/>
          <a:stretch/>
        </p:blipFill>
        <p:spPr>
          <a:xfrm>
            <a:off x="5361790" y="1327835"/>
            <a:ext cx="6423470" cy="5063764"/>
          </a:xfrm>
        </p:spPr>
      </p:pic>
      <p:pic>
        <p:nvPicPr>
          <p:cNvPr id="5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62AFB2E-8230-4CB8-8CC1-AD8BA81D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0" y="2160378"/>
            <a:ext cx="4261088" cy="3903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39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!!Rectangle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7A97917-D1DD-4717-8D52-DD82C89EA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17" b="3252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2" name="Rectangle 22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A7E18-E637-458F-99EB-05C2E56A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8848"/>
            <a:ext cx="3538728" cy="1536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/>
              <a:t>Үй жұмысы </a:t>
            </a:r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755F92-FC1E-4B40-9E08-88EEBCCF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278" y="4513225"/>
            <a:ext cx="6539570" cy="14930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</a:rPr>
              <a:t>СӨЗДІК ЖАТТАУ;</a:t>
            </a:r>
          </a:p>
        </p:txBody>
      </p:sp>
    </p:spTree>
    <p:extLst>
      <p:ext uri="{BB962C8B-B14F-4D97-AF65-F5344CB8AC3E}">
        <p14:creationId xmlns:p14="http://schemas.microsoft.com/office/powerpoint/2010/main" val="18649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78</Words>
  <Application>Microsoft Office PowerPoint</Application>
  <PresentationFormat>Широкоэкранный</PresentationFormat>
  <Paragraphs>38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Neue Haas Grotesk Text Pro</vt:lpstr>
      <vt:lpstr>AccentBoxVTI</vt:lpstr>
      <vt:lpstr>Мамырдың он тоғызы</vt:lpstr>
      <vt:lpstr>Бүгін сабақта  </vt:lpstr>
      <vt:lpstr>ЖАҢА СӨЗДЕР  </vt:lpstr>
      <vt:lpstr>Шоқан Уәлиханов </vt:lpstr>
      <vt:lpstr>Тыңдалым.  3-тапсырма,  140-бет.  </vt:lpstr>
      <vt:lpstr>Жазылым.  4-тапсырма, 140-бет. </vt:lpstr>
      <vt:lpstr>Сабақты бекіту</vt:lpstr>
      <vt:lpstr>Үй жұмысы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</dc:title>
  <dc:creator/>
  <cp:lastModifiedBy>User</cp:lastModifiedBy>
  <cp:revision>245</cp:revision>
  <dcterms:created xsi:type="dcterms:W3CDTF">2021-05-17T08:11:36Z</dcterms:created>
  <dcterms:modified xsi:type="dcterms:W3CDTF">2021-06-11T17:41:21Z</dcterms:modified>
</cp:coreProperties>
</file>